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diagrams/layout1.xml" ContentType="application/vnd.openxmlformats-officedocument.drawingml.diagramLayout+xml"/>
  <Override PartName="/customXml/itemProps4.xml" ContentType="application/vnd.openxmlformats-officedocument.customXmlProperties+xml"/>
  <Override PartName="/ppt/handoutMasters/handoutMaster1.xml" ContentType="application/vnd.openxmlformats-officedocument.presentationml.handoutMaster+xml"/>
  <Override PartName="/ppt/viewProps.xml" ContentType="application/vnd.openxmlformats-officedocument.presentationml.viewProps+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5"/>
  </p:sldMasterIdLst>
  <p:notesMasterIdLst>
    <p:notesMasterId r:id="rId12"/>
  </p:notesMasterIdLst>
  <p:handoutMasterIdLst>
    <p:handoutMasterId r:id="rId13"/>
  </p:handoutMasterIdLst>
  <p:sldIdLst>
    <p:sldId id="480" r:id="rId6"/>
    <p:sldId id="481" r:id="rId7"/>
    <p:sldId id="482" r:id="rId8"/>
    <p:sldId id="485" r:id="rId9"/>
    <p:sldId id="483" r:id="rId10"/>
    <p:sldId id="484" r:id="rId11"/>
  </p:sldIdLst>
  <p:sldSz cx="9144000" cy="6858000" type="screen4x3"/>
  <p:notesSz cx="6784975" cy="9856788"/>
  <p:defaultTextStyle>
    <a:defPPr>
      <a:defRPr lang="en-US"/>
    </a:defPPr>
    <a:lvl1pPr algn="l" rtl="0" eaLnBrk="0" fontAlgn="base" hangingPunct="0">
      <a:spcBef>
        <a:spcPct val="0"/>
      </a:spcBef>
      <a:spcAft>
        <a:spcPct val="0"/>
      </a:spcAft>
      <a:defRPr sz="2400" b="1" kern="1200">
        <a:solidFill>
          <a:schemeClr val="tx1"/>
        </a:solidFill>
        <a:latin typeface="Arial" charset="0"/>
        <a:ea typeface="ＭＳ Ｐゴシック" pitchFamily="-112" charset="-128"/>
        <a:cs typeface="+mn-cs"/>
      </a:defRPr>
    </a:lvl1pPr>
    <a:lvl2pPr marL="457200" algn="l" rtl="0" eaLnBrk="0" fontAlgn="base" hangingPunct="0">
      <a:spcBef>
        <a:spcPct val="0"/>
      </a:spcBef>
      <a:spcAft>
        <a:spcPct val="0"/>
      </a:spcAft>
      <a:defRPr sz="2400" b="1" kern="1200">
        <a:solidFill>
          <a:schemeClr val="tx1"/>
        </a:solidFill>
        <a:latin typeface="Arial" charset="0"/>
        <a:ea typeface="ＭＳ Ｐゴシック" pitchFamily="-112" charset="-128"/>
        <a:cs typeface="+mn-cs"/>
      </a:defRPr>
    </a:lvl2pPr>
    <a:lvl3pPr marL="914400" algn="l" rtl="0" eaLnBrk="0" fontAlgn="base" hangingPunct="0">
      <a:spcBef>
        <a:spcPct val="0"/>
      </a:spcBef>
      <a:spcAft>
        <a:spcPct val="0"/>
      </a:spcAft>
      <a:defRPr sz="2400" b="1" kern="1200">
        <a:solidFill>
          <a:schemeClr val="tx1"/>
        </a:solidFill>
        <a:latin typeface="Arial" charset="0"/>
        <a:ea typeface="ＭＳ Ｐゴシック" pitchFamily="-112" charset="-128"/>
        <a:cs typeface="+mn-cs"/>
      </a:defRPr>
    </a:lvl3pPr>
    <a:lvl4pPr marL="1371600" algn="l" rtl="0" eaLnBrk="0" fontAlgn="base" hangingPunct="0">
      <a:spcBef>
        <a:spcPct val="0"/>
      </a:spcBef>
      <a:spcAft>
        <a:spcPct val="0"/>
      </a:spcAft>
      <a:defRPr sz="2400" b="1" kern="1200">
        <a:solidFill>
          <a:schemeClr val="tx1"/>
        </a:solidFill>
        <a:latin typeface="Arial" charset="0"/>
        <a:ea typeface="ＭＳ Ｐゴシック" pitchFamily="-112" charset="-128"/>
        <a:cs typeface="+mn-cs"/>
      </a:defRPr>
    </a:lvl4pPr>
    <a:lvl5pPr marL="1828800" algn="l" rtl="0" eaLnBrk="0" fontAlgn="base" hangingPunct="0">
      <a:spcBef>
        <a:spcPct val="0"/>
      </a:spcBef>
      <a:spcAft>
        <a:spcPct val="0"/>
      </a:spcAft>
      <a:defRPr sz="2400" b="1" kern="1200">
        <a:solidFill>
          <a:schemeClr val="tx1"/>
        </a:solidFill>
        <a:latin typeface="Arial" charset="0"/>
        <a:ea typeface="ＭＳ Ｐゴシック" pitchFamily="-112" charset="-128"/>
        <a:cs typeface="+mn-cs"/>
      </a:defRPr>
    </a:lvl5pPr>
    <a:lvl6pPr marL="2286000" algn="l" defTabSz="914400" rtl="0" eaLnBrk="1" latinLnBrk="0" hangingPunct="1">
      <a:defRPr sz="2400" b="1" kern="1200">
        <a:solidFill>
          <a:schemeClr val="tx1"/>
        </a:solidFill>
        <a:latin typeface="Arial" charset="0"/>
        <a:ea typeface="ＭＳ Ｐゴシック" pitchFamily="-112" charset="-128"/>
        <a:cs typeface="+mn-cs"/>
      </a:defRPr>
    </a:lvl6pPr>
    <a:lvl7pPr marL="2743200" algn="l" defTabSz="914400" rtl="0" eaLnBrk="1" latinLnBrk="0" hangingPunct="1">
      <a:defRPr sz="2400" b="1" kern="1200">
        <a:solidFill>
          <a:schemeClr val="tx1"/>
        </a:solidFill>
        <a:latin typeface="Arial" charset="0"/>
        <a:ea typeface="ＭＳ Ｐゴシック" pitchFamily="-112" charset="-128"/>
        <a:cs typeface="+mn-cs"/>
      </a:defRPr>
    </a:lvl7pPr>
    <a:lvl8pPr marL="3200400" algn="l" defTabSz="914400" rtl="0" eaLnBrk="1" latinLnBrk="0" hangingPunct="1">
      <a:defRPr sz="2400" b="1" kern="1200">
        <a:solidFill>
          <a:schemeClr val="tx1"/>
        </a:solidFill>
        <a:latin typeface="Arial" charset="0"/>
        <a:ea typeface="ＭＳ Ｐゴシック" pitchFamily="-112" charset="-128"/>
        <a:cs typeface="+mn-cs"/>
      </a:defRPr>
    </a:lvl8pPr>
    <a:lvl9pPr marL="3657600" algn="l" defTabSz="914400" rtl="0" eaLnBrk="1" latinLnBrk="0" hangingPunct="1">
      <a:defRPr sz="2400" b="1" kern="1200">
        <a:solidFill>
          <a:schemeClr val="tx1"/>
        </a:solidFill>
        <a:latin typeface="Arial" charset="0"/>
        <a:ea typeface="ＭＳ Ｐゴシック" pitchFamily="-112"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7601229F" initial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600000"/>
    <a:srgbClr val="FFCCFF"/>
    <a:srgbClr val="9900CC"/>
    <a:srgbClr val="CC00CC"/>
    <a:srgbClr val="FAD102"/>
    <a:srgbClr val="777777"/>
    <a:srgbClr val="0066FF"/>
    <a:srgbClr val="50515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p:scale>
          <a:sx n="80" d="100"/>
          <a:sy n="80" d="100"/>
        </p:scale>
        <p:origin x="-138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6" d="100"/>
          <a:sy n="66" d="100"/>
        </p:scale>
        <p:origin x="0" y="0"/>
      </p:cViewPr>
      <p:guideLst/>
    </p:cSldViewPr>
  </p:notesViewPr>
  <p:gridSpacing cx="45880338" cy="4588033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03-30T15:20:21.219" idx="1">
    <p:pos x="2917" y="260"/>
    <p:text>
IDA Corporate Powerpoint Template version 11.01 (Updated 30 March 2011)
This is a reminder from CMCD. Please ALWAYS download the latest template from IDA intranet</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893259-7151-4E53-A03C-2F19ED204578}" type="doc">
      <dgm:prSet loTypeId="urn:microsoft.com/office/officeart/2005/8/layout/process1" loCatId="process" qsTypeId="urn:microsoft.com/office/officeart/2005/8/quickstyle/simple5" qsCatId="simple" csTypeId="urn:microsoft.com/office/officeart/2005/8/colors/accent1_2" csCatId="accent1" phldr="1"/>
      <dgm:spPr/>
    </dgm:pt>
    <dgm:pt modelId="{4CDEF3FC-D4A9-4FAF-B742-DCCD1B2B4B13}">
      <dgm:prSet phldrT="[Text]" custT="1"/>
      <dgm:spPr/>
      <dgm:t>
        <a:bodyPr/>
        <a:lstStyle/>
        <a:p>
          <a:r>
            <a:rPr lang="en-GB" sz="1800" b="1" dirty="0"/>
            <a:t>Step 1</a:t>
          </a:r>
        </a:p>
        <a:p>
          <a:r>
            <a:rPr lang="en-GB" sz="1800" dirty="0" err="1" smtClean="0"/>
            <a:t>Coys</a:t>
          </a:r>
          <a:r>
            <a:rPr lang="en-GB" sz="1800" dirty="0" smtClean="0"/>
            <a:t> Identify</a:t>
          </a:r>
        </a:p>
        <a:p>
          <a:r>
            <a:rPr lang="en-GB" sz="1800" dirty="0" smtClean="0"/>
            <a:t>Technology</a:t>
          </a:r>
        </a:p>
        <a:p>
          <a:r>
            <a:rPr lang="en-GB" sz="1800" dirty="0" smtClean="0"/>
            <a:t>From NTU, NUS and I</a:t>
          </a:r>
          <a:r>
            <a:rPr lang="en-GB" sz="1800" baseline="30000" dirty="0" smtClean="0"/>
            <a:t>2</a:t>
          </a:r>
          <a:r>
            <a:rPr lang="en-GB" sz="1800" dirty="0" smtClean="0"/>
            <a:t>R to Evaluate </a:t>
          </a:r>
          <a:endParaRPr lang="en-GB" sz="1800" dirty="0"/>
        </a:p>
      </dgm:t>
    </dgm:pt>
    <dgm:pt modelId="{18566F2E-DB20-4300-9988-E2645B7AFBAD}" type="parTrans" cxnId="{2BA716C6-E645-42F7-B768-2E75EE436D15}">
      <dgm:prSet/>
      <dgm:spPr/>
      <dgm:t>
        <a:bodyPr/>
        <a:lstStyle/>
        <a:p>
          <a:endParaRPr lang="en-GB"/>
        </a:p>
      </dgm:t>
    </dgm:pt>
    <dgm:pt modelId="{1CFD2840-D3BF-4DBB-9DA5-7442DBC6D976}" type="sibTrans" cxnId="{2BA716C6-E645-42F7-B768-2E75EE436D15}">
      <dgm:prSet/>
      <dgm:spPr/>
      <dgm:t>
        <a:bodyPr/>
        <a:lstStyle/>
        <a:p>
          <a:endParaRPr lang="en-GB"/>
        </a:p>
      </dgm:t>
    </dgm:pt>
    <dgm:pt modelId="{C7A8648E-7187-486D-992B-493C2DAD505A}">
      <dgm:prSet phldrT="[Text]"/>
      <dgm:spPr/>
      <dgm:t>
        <a:bodyPr/>
        <a:lstStyle/>
        <a:p>
          <a:r>
            <a:rPr lang="en-GB" b="1" dirty="0"/>
            <a:t>Step 2</a:t>
          </a:r>
        </a:p>
        <a:p>
          <a:r>
            <a:rPr lang="en-GB" dirty="0" err="1" smtClean="0"/>
            <a:t>Coys</a:t>
          </a:r>
          <a:r>
            <a:rPr lang="en-GB" dirty="0" smtClean="0"/>
            <a:t> Apply </a:t>
          </a:r>
          <a:r>
            <a:rPr lang="en-GB" dirty="0"/>
            <a:t>Cloud Resources from IDA</a:t>
          </a:r>
        </a:p>
      </dgm:t>
    </dgm:pt>
    <dgm:pt modelId="{E549555E-D524-4FA6-9898-0ABA817C4BB0}" type="parTrans" cxnId="{DA151710-6C56-4C8B-903E-EF6F8F02EF20}">
      <dgm:prSet/>
      <dgm:spPr/>
      <dgm:t>
        <a:bodyPr/>
        <a:lstStyle/>
        <a:p>
          <a:endParaRPr lang="en-GB"/>
        </a:p>
      </dgm:t>
    </dgm:pt>
    <dgm:pt modelId="{8B51897E-60AA-4404-B396-4658A5B3D290}" type="sibTrans" cxnId="{DA151710-6C56-4C8B-903E-EF6F8F02EF20}">
      <dgm:prSet/>
      <dgm:spPr/>
      <dgm:t>
        <a:bodyPr/>
        <a:lstStyle/>
        <a:p>
          <a:endParaRPr lang="en-GB"/>
        </a:p>
      </dgm:t>
    </dgm:pt>
    <dgm:pt modelId="{0BB1607B-5EC2-4EED-87E3-EA17E4FD11C4}">
      <dgm:prSet phldrT="[Text]"/>
      <dgm:spPr/>
      <dgm:t>
        <a:bodyPr/>
        <a:lstStyle/>
        <a:p>
          <a:r>
            <a:rPr lang="en-GB" b="1" dirty="0"/>
            <a:t>Step 4</a:t>
          </a:r>
        </a:p>
        <a:p>
          <a:r>
            <a:rPr lang="en-GB" dirty="0" err="1" smtClean="0"/>
            <a:t>Coys</a:t>
          </a:r>
          <a:r>
            <a:rPr lang="en-GB" dirty="0" smtClean="0"/>
            <a:t> Work </a:t>
          </a:r>
          <a:r>
            <a:rPr lang="en-GB" dirty="0"/>
            <a:t>with </a:t>
          </a:r>
          <a:r>
            <a:rPr lang="en-GB" dirty="0" smtClean="0"/>
            <a:t>NTU, NUS and I</a:t>
          </a:r>
          <a:r>
            <a:rPr lang="en-GB" baseline="30000" dirty="0" smtClean="0"/>
            <a:t>2</a:t>
          </a:r>
          <a:r>
            <a:rPr lang="en-GB" dirty="0" smtClean="0"/>
            <a:t>R for </a:t>
          </a:r>
          <a:r>
            <a:rPr lang="en-GB" dirty="0"/>
            <a:t>Commercial Licensing</a:t>
          </a:r>
        </a:p>
      </dgm:t>
    </dgm:pt>
    <dgm:pt modelId="{350CA4F5-94B2-4DFA-8FCF-89482E942E33}" type="parTrans" cxnId="{420D6438-9209-4AA6-B3D7-6F009CA7F5DE}">
      <dgm:prSet/>
      <dgm:spPr/>
      <dgm:t>
        <a:bodyPr/>
        <a:lstStyle/>
        <a:p>
          <a:endParaRPr lang="en-GB"/>
        </a:p>
      </dgm:t>
    </dgm:pt>
    <dgm:pt modelId="{3B0089E8-30ED-4FB9-9655-B1E766A9287B}" type="sibTrans" cxnId="{420D6438-9209-4AA6-B3D7-6F009CA7F5DE}">
      <dgm:prSet/>
      <dgm:spPr/>
      <dgm:t>
        <a:bodyPr/>
        <a:lstStyle/>
        <a:p>
          <a:endParaRPr lang="en-GB"/>
        </a:p>
      </dgm:t>
    </dgm:pt>
    <dgm:pt modelId="{5B9357C1-591A-4969-A5A3-CC1A431DFCF1}">
      <dgm:prSet phldrT="[Text]"/>
      <dgm:spPr/>
      <dgm:t>
        <a:bodyPr/>
        <a:lstStyle/>
        <a:p>
          <a:r>
            <a:rPr lang="en-GB" b="1" dirty="0"/>
            <a:t>Step 3</a:t>
          </a:r>
        </a:p>
        <a:p>
          <a:r>
            <a:rPr lang="en-GB" dirty="0" err="1" smtClean="0"/>
            <a:t>Coys</a:t>
          </a:r>
          <a:r>
            <a:rPr lang="en-GB" dirty="0" smtClean="0"/>
            <a:t>  evaluate </a:t>
          </a:r>
          <a:r>
            <a:rPr lang="en-GB" dirty="0"/>
            <a:t>Technology in Business</a:t>
          </a:r>
        </a:p>
      </dgm:t>
    </dgm:pt>
    <dgm:pt modelId="{E1677CDE-6D1C-44B1-973A-D8381F6A8E2C}" type="parTrans" cxnId="{53FEBC8E-B5AD-46E3-8489-0F8F5D6A833A}">
      <dgm:prSet/>
      <dgm:spPr/>
      <dgm:t>
        <a:bodyPr/>
        <a:lstStyle/>
        <a:p>
          <a:endParaRPr lang="en-GB"/>
        </a:p>
      </dgm:t>
    </dgm:pt>
    <dgm:pt modelId="{C155CE73-FBA6-4DEF-A98E-5EB44457D026}" type="sibTrans" cxnId="{53FEBC8E-B5AD-46E3-8489-0F8F5D6A833A}">
      <dgm:prSet/>
      <dgm:spPr/>
      <dgm:t>
        <a:bodyPr/>
        <a:lstStyle/>
        <a:p>
          <a:endParaRPr lang="en-GB"/>
        </a:p>
      </dgm:t>
    </dgm:pt>
    <dgm:pt modelId="{A7FEF373-F205-4297-A575-2E04E43D019E}" type="pres">
      <dgm:prSet presAssocID="{D3893259-7151-4E53-A03C-2F19ED204578}" presName="Name0" presStyleCnt="0">
        <dgm:presLayoutVars>
          <dgm:dir/>
          <dgm:resizeHandles val="exact"/>
        </dgm:presLayoutVars>
      </dgm:prSet>
      <dgm:spPr/>
    </dgm:pt>
    <dgm:pt modelId="{C9B2C459-3663-4F60-A798-C320C6CDBB08}" type="pres">
      <dgm:prSet presAssocID="{4CDEF3FC-D4A9-4FAF-B742-DCCD1B2B4B13}" presName="node" presStyleLbl="node1" presStyleIdx="0" presStyleCnt="4">
        <dgm:presLayoutVars>
          <dgm:bulletEnabled val="1"/>
        </dgm:presLayoutVars>
      </dgm:prSet>
      <dgm:spPr/>
      <dgm:t>
        <a:bodyPr/>
        <a:lstStyle/>
        <a:p>
          <a:endParaRPr lang="en-GB"/>
        </a:p>
      </dgm:t>
    </dgm:pt>
    <dgm:pt modelId="{AAD9A1BC-817C-456C-9970-6799341720E0}" type="pres">
      <dgm:prSet presAssocID="{1CFD2840-D3BF-4DBB-9DA5-7442DBC6D976}" presName="sibTrans" presStyleLbl="sibTrans2D1" presStyleIdx="0" presStyleCnt="3"/>
      <dgm:spPr/>
      <dgm:t>
        <a:bodyPr/>
        <a:lstStyle/>
        <a:p>
          <a:endParaRPr lang="en-SG"/>
        </a:p>
      </dgm:t>
    </dgm:pt>
    <dgm:pt modelId="{00022F92-A85B-4CF8-8A5D-A45B4BA5A53C}" type="pres">
      <dgm:prSet presAssocID="{1CFD2840-D3BF-4DBB-9DA5-7442DBC6D976}" presName="connectorText" presStyleLbl="sibTrans2D1" presStyleIdx="0" presStyleCnt="3"/>
      <dgm:spPr/>
      <dgm:t>
        <a:bodyPr/>
        <a:lstStyle/>
        <a:p>
          <a:endParaRPr lang="en-SG"/>
        </a:p>
      </dgm:t>
    </dgm:pt>
    <dgm:pt modelId="{6371C72C-85C0-4D70-8E23-47AE99C9497F}" type="pres">
      <dgm:prSet presAssocID="{C7A8648E-7187-486D-992B-493C2DAD505A}" presName="node" presStyleLbl="node1" presStyleIdx="1" presStyleCnt="4">
        <dgm:presLayoutVars>
          <dgm:bulletEnabled val="1"/>
        </dgm:presLayoutVars>
      </dgm:prSet>
      <dgm:spPr/>
      <dgm:t>
        <a:bodyPr/>
        <a:lstStyle/>
        <a:p>
          <a:endParaRPr lang="en-GB"/>
        </a:p>
      </dgm:t>
    </dgm:pt>
    <dgm:pt modelId="{8BD3225F-0D6C-4DA1-9F6B-E28E66759949}" type="pres">
      <dgm:prSet presAssocID="{8B51897E-60AA-4404-B396-4658A5B3D290}" presName="sibTrans" presStyleLbl="sibTrans2D1" presStyleIdx="1" presStyleCnt="3"/>
      <dgm:spPr/>
      <dgm:t>
        <a:bodyPr/>
        <a:lstStyle/>
        <a:p>
          <a:endParaRPr lang="en-SG"/>
        </a:p>
      </dgm:t>
    </dgm:pt>
    <dgm:pt modelId="{C9501F05-5760-4760-ABF0-1A0560EFDD36}" type="pres">
      <dgm:prSet presAssocID="{8B51897E-60AA-4404-B396-4658A5B3D290}" presName="connectorText" presStyleLbl="sibTrans2D1" presStyleIdx="1" presStyleCnt="3"/>
      <dgm:spPr/>
      <dgm:t>
        <a:bodyPr/>
        <a:lstStyle/>
        <a:p>
          <a:endParaRPr lang="en-SG"/>
        </a:p>
      </dgm:t>
    </dgm:pt>
    <dgm:pt modelId="{B4B9DE64-0334-4456-85E8-725F761AFFC2}" type="pres">
      <dgm:prSet presAssocID="{5B9357C1-591A-4969-A5A3-CC1A431DFCF1}" presName="node" presStyleLbl="node1" presStyleIdx="2" presStyleCnt="4">
        <dgm:presLayoutVars>
          <dgm:bulletEnabled val="1"/>
        </dgm:presLayoutVars>
      </dgm:prSet>
      <dgm:spPr/>
      <dgm:t>
        <a:bodyPr/>
        <a:lstStyle/>
        <a:p>
          <a:endParaRPr lang="en-GB"/>
        </a:p>
      </dgm:t>
    </dgm:pt>
    <dgm:pt modelId="{4FC36F9E-9DB4-4942-9F6E-27A73D6E8192}" type="pres">
      <dgm:prSet presAssocID="{C155CE73-FBA6-4DEF-A98E-5EB44457D026}" presName="sibTrans" presStyleLbl="sibTrans2D1" presStyleIdx="2" presStyleCnt="3"/>
      <dgm:spPr/>
      <dgm:t>
        <a:bodyPr/>
        <a:lstStyle/>
        <a:p>
          <a:endParaRPr lang="en-SG"/>
        </a:p>
      </dgm:t>
    </dgm:pt>
    <dgm:pt modelId="{8968A29A-442A-43A4-9EEB-B7632E0DB6DD}" type="pres">
      <dgm:prSet presAssocID="{C155CE73-FBA6-4DEF-A98E-5EB44457D026}" presName="connectorText" presStyleLbl="sibTrans2D1" presStyleIdx="2" presStyleCnt="3"/>
      <dgm:spPr/>
      <dgm:t>
        <a:bodyPr/>
        <a:lstStyle/>
        <a:p>
          <a:endParaRPr lang="en-SG"/>
        </a:p>
      </dgm:t>
    </dgm:pt>
    <dgm:pt modelId="{4F77EEEB-8B1D-4D93-8BEB-DDDD206B2640}" type="pres">
      <dgm:prSet presAssocID="{0BB1607B-5EC2-4EED-87E3-EA17E4FD11C4}" presName="node" presStyleLbl="node1" presStyleIdx="3" presStyleCnt="4">
        <dgm:presLayoutVars>
          <dgm:bulletEnabled val="1"/>
        </dgm:presLayoutVars>
      </dgm:prSet>
      <dgm:spPr/>
      <dgm:t>
        <a:bodyPr/>
        <a:lstStyle/>
        <a:p>
          <a:endParaRPr lang="en-GB"/>
        </a:p>
      </dgm:t>
    </dgm:pt>
  </dgm:ptLst>
  <dgm:cxnLst>
    <dgm:cxn modelId="{420D6438-9209-4AA6-B3D7-6F009CA7F5DE}" srcId="{D3893259-7151-4E53-A03C-2F19ED204578}" destId="{0BB1607B-5EC2-4EED-87E3-EA17E4FD11C4}" srcOrd="3" destOrd="0" parTransId="{350CA4F5-94B2-4DFA-8FCF-89482E942E33}" sibTransId="{3B0089E8-30ED-4FB9-9655-B1E766A9287B}"/>
    <dgm:cxn modelId="{EE7C31E2-8A6F-40D8-AA82-6BEB87F7D21A}" type="presOf" srcId="{8B51897E-60AA-4404-B396-4658A5B3D290}" destId="{8BD3225F-0D6C-4DA1-9F6B-E28E66759949}" srcOrd="0" destOrd="0" presId="urn:microsoft.com/office/officeart/2005/8/layout/process1"/>
    <dgm:cxn modelId="{641B3D1F-AF2E-4B9E-B69B-988E0FCD1D00}" type="presOf" srcId="{1CFD2840-D3BF-4DBB-9DA5-7442DBC6D976}" destId="{00022F92-A85B-4CF8-8A5D-A45B4BA5A53C}" srcOrd="1" destOrd="0" presId="urn:microsoft.com/office/officeart/2005/8/layout/process1"/>
    <dgm:cxn modelId="{2BA716C6-E645-42F7-B768-2E75EE436D15}" srcId="{D3893259-7151-4E53-A03C-2F19ED204578}" destId="{4CDEF3FC-D4A9-4FAF-B742-DCCD1B2B4B13}" srcOrd="0" destOrd="0" parTransId="{18566F2E-DB20-4300-9988-E2645B7AFBAD}" sibTransId="{1CFD2840-D3BF-4DBB-9DA5-7442DBC6D976}"/>
    <dgm:cxn modelId="{210B18EB-B747-4086-8DF9-9CCEBBAD12CC}" type="presOf" srcId="{1CFD2840-D3BF-4DBB-9DA5-7442DBC6D976}" destId="{AAD9A1BC-817C-456C-9970-6799341720E0}" srcOrd="0" destOrd="0" presId="urn:microsoft.com/office/officeart/2005/8/layout/process1"/>
    <dgm:cxn modelId="{2BF8BEEA-1BFF-480C-BEFE-61A657A6265D}" type="presOf" srcId="{D3893259-7151-4E53-A03C-2F19ED204578}" destId="{A7FEF373-F205-4297-A575-2E04E43D019E}" srcOrd="0" destOrd="0" presId="urn:microsoft.com/office/officeart/2005/8/layout/process1"/>
    <dgm:cxn modelId="{53FEBC8E-B5AD-46E3-8489-0F8F5D6A833A}" srcId="{D3893259-7151-4E53-A03C-2F19ED204578}" destId="{5B9357C1-591A-4969-A5A3-CC1A431DFCF1}" srcOrd="2" destOrd="0" parTransId="{E1677CDE-6D1C-44B1-973A-D8381F6A8E2C}" sibTransId="{C155CE73-FBA6-4DEF-A98E-5EB44457D026}"/>
    <dgm:cxn modelId="{62DC3737-867F-4BC2-9AC0-0214AD7D9F3B}" type="presOf" srcId="{8B51897E-60AA-4404-B396-4658A5B3D290}" destId="{C9501F05-5760-4760-ABF0-1A0560EFDD36}" srcOrd="1" destOrd="0" presId="urn:microsoft.com/office/officeart/2005/8/layout/process1"/>
    <dgm:cxn modelId="{70903025-8344-4BBC-9053-3ABCAF6210B8}" type="presOf" srcId="{0BB1607B-5EC2-4EED-87E3-EA17E4FD11C4}" destId="{4F77EEEB-8B1D-4D93-8BEB-DDDD206B2640}" srcOrd="0" destOrd="0" presId="urn:microsoft.com/office/officeart/2005/8/layout/process1"/>
    <dgm:cxn modelId="{9CEA3E89-E99E-44FC-AE19-28B09C6067AB}" type="presOf" srcId="{C7A8648E-7187-486D-992B-493C2DAD505A}" destId="{6371C72C-85C0-4D70-8E23-47AE99C9497F}" srcOrd="0" destOrd="0" presId="urn:microsoft.com/office/officeart/2005/8/layout/process1"/>
    <dgm:cxn modelId="{FFC7E04C-A669-4BEA-AF3A-D87C7AAC593F}" type="presOf" srcId="{C155CE73-FBA6-4DEF-A98E-5EB44457D026}" destId="{4FC36F9E-9DB4-4942-9F6E-27A73D6E8192}" srcOrd="0" destOrd="0" presId="urn:microsoft.com/office/officeart/2005/8/layout/process1"/>
    <dgm:cxn modelId="{875F4D46-A27D-4CFF-97C4-9C6FDF09AC59}" type="presOf" srcId="{5B9357C1-591A-4969-A5A3-CC1A431DFCF1}" destId="{B4B9DE64-0334-4456-85E8-725F761AFFC2}" srcOrd="0" destOrd="0" presId="urn:microsoft.com/office/officeart/2005/8/layout/process1"/>
    <dgm:cxn modelId="{DA151710-6C56-4C8B-903E-EF6F8F02EF20}" srcId="{D3893259-7151-4E53-A03C-2F19ED204578}" destId="{C7A8648E-7187-486D-992B-493C2DAD505A}" srcOrd="1" destOrd="0" parTransId="{E549555E-D524-4FA6-9898-0ABA817C4BB0}" sibTransId="{8B51897E-60AA-4404-B396-4658A5B3D290}"/>
    <dgm:cxn modelId="{C8E6CA9B-90B4-427F-8C5F-E7415CC8D74F}" type="presOf" srcId="{C155CE73-FBA6-4DEF-A98E-5EB44457D026}" destId="{8968A29A-442A-43A4-9EEB-B7632E0DB6DD}" srcOrd="1" destOrd="0" presId="urn:microsoft.com/office/officeart/2005/8/layout/process1"/>
    <dgm:cxn modelId="{1F29A4E8-6BD5-4FA4-817C-41FB8A95950C}" type="presOf" srcId="{4CDEF3FC-D4A9-4FAF-B742-DCCD1B2B4B13}" destId="{C9B2C459-3663-4F60-A798-C320C6CDBB08}" srcOrd="0" destOrd="0" presId="urn:microsoft.com/office/officeart/2005/8/layout/process1"/>
    <dgm:cxn modelId="{6518C1E2-5A04-4D15-B2CF-112372B0EBFE}" type="presParOf" srcId="{A7FEF373-F205-4297-A575-2E04E43D019E}" destId="{C9B2C459-3663-4F60-A798-C320C6CDBB08}" srcOrd="0" destOrd="0" presId="urn:microsoft.com/office/officeart/2005/8/layout/process1"/>
    <dgm:cxn modelId="{FEF4F646-B854-4FDB-B509-E7916178BE29}" type="presParOf" srcId="{A7FEF373-F205-4297-A575-2E04E43D019E}" destId="{AAD9A1BC-817C-456C-9970-6799341720E0}" srcOrd="1" destOrd="0" presId="urn:microsoft.com/office/officeart/2005/8/layout/process1"/>
    <dgm:cxn modelId="{5D584ECC-CB62-4D2F-88E6-1585C701FEFF}" type="presParOf" srcId="{AAD9A1BC-817C-456C-9970-6799341720E0}" destId="{00022F92-A85B-4CF8-8A5D-A45B4BA5A53C}" srcOrd="0" destOrd="0" presId="urn:microsoft.com/office/officeart/2005/8/layout/process1"/>
    <dgm:cxn modelId="{2D00073D-DD47-42A2-AFD2-350BB8200E6F}" type="presParOf" srcId="{A7FEF373-F205-4297-A575-2E04E43D019E}" destId="{6371C72C-85C0-4D70-8E23-47AE99C9497F}" srcOrd="2" destOrd="0" presId="urn:microsoft.com/office/officeart/2005/8/layout/process1"/>
    <dgm:cxn modelId="{3F2479B4-D63B-4D56-82DC-AB42AABD9CBA}" type="presParOf" srcId="{A7FEF373-F205-4297-A575-2E04E43D019E}" destId="{8BD3225F-0D6C-4DA1-9F6B-E28E66759949}" srcOrd="3" destOrd="0" presId="urn:microsoft.com/office/officeart/2005/8/layout/process1"/>
    <dgm:cxn modelId="{B3642596-7DBC-4D84-89B6-BBEB5B49108F}" type="presParOf" srcId="{8BD3225F-0D6C-4DA1-9F6B-E28E66759949}" destId="{C9501F05-5760-4760-ABF0-1A0560EFDD36}" srcOrd="0" destOrd="0" presId="urn:microsoft.com/office/officeart/2005/8/layout/process1"/>
    <dgm:cxn modelId="{59268195-6549-4E31-BD6D-C11AF4632EBB}" type="presParOf" srcId="{A7FEF373-F205-4297-A575-2E04E43D019E}" destId="{B4B9DE64-0334-4456-85E8-725F761AFFC2}" srcOrd="4" destOrd="0" presId="urn:microsoft.com/office/officeart/2005/8/layout/process1"/>
    <dgm:cxn modelId="{DD71EF9E-E39C-4EF2-98E0-F3C2EF66549E}" type="presParOf" srcId="{A7FEF373-F205-4297-A575-2E04E43D019E}" destId="{4FC36F9E-9DB4-4942-9F6E-27A73D6E8192}" srcOrd="5" destOrd="0" presId="urn:microsoft.com/office/officeart/2005/8/layout/process1"/>
    <dgm:cxn modelId="{0B7850A4-6782-475D-9514-292F0C0281FC}" type="presParOf" srcId="{4FC36F9E-9DB4-4942-9F6E-27A73D6E8192}" destId="{8968A29A-442A-43A4-9EEB-B7632E0DB6DD}" srcOrd="0" destOrd="0" presId="urn:microsoft.com/office/officeart/2005/8/layout/process1"/>
    <dgm:cxn modelId="{CFF13FB2-1260-4079-A004-9AF06F5973BA}" type="presParOf" srcId="{A7FEF373-F205-4297-A575-2E04E43D019E}" destId="{4F77EEEB-8B1D-4D93-8BEB-DDDD206B2640}" srcOrd="6"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B2C459-3663-4F60-A798-C320C6CDBB08}">
      <dsp:nvSpPr>
        <dsp:cNvPr id="0" name=""/>
        <dsp:cNvSpPr/>
      </dsp:nvSpPr>
      <dsp:spPr>
        <a:xfrm>
          <a:off x="3793" y="25002"/>
          <a:ext cx="1658802" cy="199104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b="1" kern="1200" dirty="0"/>
            <a:t>Step 1</a:t>
          </a:r>
        </a:p>
        <a:p>
          <a:pPr lvl="0" algn="ctr" defTabSz="800100">
            <a:lnSpc>
              <a:spcPct val="90000"/>
            </a:lnSpc>
            <a:spcBef>
              <a:spcPct val="0"/>
            </a:spcBef>
            <a:spcAft>
              <a:spcPct val="35000"/>
            </a:spcAft>
          </a:pPr>
          <a:r>
            <a:rPr lang="en-GB" sz="1800" kern="1200" dirty="0" err="1" smtClean="0"/>
            <a:t>Coys</a:t>
          </a:r>
          <a:r>
            <a:rPr lang="en-GB" sz="1800" kern="1200" dirty="0" smtClean="0"/>
            <a:t> Identify</a:t>
          </a:r>
        </a:p>
        <a:p>
          <a:pPr lvl="0" algn="ctr" defTabSz="800100">
            <a:lnSpc>
              <a:spcPct val="90000"/>
            </a:lnSpc>
            <a:spcBef>
              <a:spcPct val="0"/>
            </a:spcBef>
            <a:spcAft>
              <a:spcPct val="35000"/>
            </a:spcAft>
          </a:pPr>
          <a:r>
            <a:rPr lang="en-GB" sz="1800" kern="1200" dirty="0" smtClean="0"/>
            <a:t>Technology</a:t>
          </a:r>
        </a:p>
        <a:p>
          <a:pPr lvl="0" algn="ctr" defTabSz="800100">
            <a:lnSpc>
              <a:spcPct val="90000"/>
            </a:lnSpc>
            <a:spcBef>
              <a:spcPct val="0"/>
            </a:spcBef>
            <a:spcAft>
              <a:spcPct val="35000"/>
            </a:spcAft>
          </a:pPr>
          <a:r>
            <a:rPr lang="en-GB" sz="1800" kern="1200" dirty="0" smtClean="0"/>
            <a:t>From NTU, NUS and I</a:t>
          </a:r>
          <a:r>
            <a:rPr lang="en-GB" sz="1800" kern="1200" baseline="30000" dirty="0" smtClean="0"/>
            <a:t>2</a:t>
          </a:r>
          <a:r>
            <a:rPr lang="en-GB" sz="1800" kern="1200" dirty="0" smtClean="0"/>
            <a:t>R to Evaluate </a:t>
          </a:r>
          <a:endParaRPr lang="en-GB" sz="1800" kern="1200" dirty="0"/>
        </a:p>
      </dsp:txBody>
      <dsp:txXfrm>
        <a:off x="3793" y="25002"/>
        <a:ext cx="1658802" cy="1991048"/>
      </dsp:txXfrm>
    </dsp:sp>
    <dsp:sp modelId="{AAD9A1BC-817C-456C-9970-6799341720E0}">
      <dsp:nvSpPr>
        <dsp:cNvPr id="0" name=""/>
        <dsp:cNvSpPr/>
      </dsp:nvSpPr>
      <dsp:spPr>
        <a:xfrm>
          <a:off x="1828476" y="814835"/>
          <a:ext cx="351666" cy="411383"/>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a:off x="1828476" y="814835"/>
        <a:ext cx="351666" cy="411383"/>
      </dsp:txXfrm>
    </dsp:sp>
    <dsp:sp modelId="{6371C72C-85C0-4D70-8E23-47AE99C9497F}">
      <dsp:nvSpPr>
        <dsp:cNvPr id="0" name=""/>
        <dsp:cNvSpPr/>
      </dsp:nvSpPr>
      <dsp:spPr>
        <a:xfrm>
          <a:off x="2326117" y="25002"/>
          <a:ext cx="1658802" cy="199104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b="1" kern="1200" dirty="0"/>
            <a:t>Step 2</a:t>
          </a:r>
        </a:p>
        <a:p>
          <a:pPr lvl="0" algn="ctr" defTabSz="800100">
            <a:lnSpc>
              <a:spcPct val="90000"/>
            </a:lnSpc>
            <a:spcBef>
              <a:spcPct val="0"/>
            </a:spcBef>
            <a:spcAft>
              <a:spcPct val="35000"/>
            </a:spcAft>
          </a:pPr>
          <a:r>
            <a:rPr lang="en-GB" sz="1800" kern="1200" dirty="0" err="1" smtClean="0"/>
            <a:t>Coys</a:t>
          </a:r>
          <a:r>
            <a:rPr lang="en-GB" sz="1800" kern="1200" dirty="0" smtClean="0"/>
            <a:t> Apply </a:t>
          </a:r>
          <a:r>
            <a:rPr lang="en-GB" sz="1800" kern="1200" dirty="0"/>
            <a:t>Cloud Resources from IDA</a:t>
          </a:r>
        </a:p>
      </dsp:txBody>
      <dsp:txXfrm>
        <a:off x="2326117" y="25002"/>
        <a:ext cx="1658802" cy="1991048"/>
      </dsp:txXfrm>
    </dsp:sp>
    <dsp:sp modelId="{8BD3225F-0D6C-4DA1-9F6B-E28E66759949}">
      <dsp:nvSpPr>
        <dsp:cNvPr id="0" name=""/>
        <dsp:cNvSpPr/>
      </dsp:nvSpPr>
      <dsp:spPr>
        <a:xfrm>
          <a:off x="4150800" y="814835"/>
          <a:ext cx="351666" cy="411383"/>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a:off x="4150800" y="814835"/>
        <a:ext cx="351666" cy="411383"/>
      </dsp:txXfrm>
    </dsp:sp>
    <dsp:sp modelId="{B4B9DE64-0334-4456-85E8-725F761AFFC2}">
      <dsp:nvSpPr>
        <dsp:cNvPr id="0" name=""/>
        <dsp:cNvSpPr/>
      </dsp:nvSpPr>
      <dsp:spPr>
        <a:xfrm>
          <a:off x="4648441" y="25002"/>
          <a:ext cx="1658802" cy="199104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b="1" kern="1200" dirty="0"/>
            <a:t>Step 3</a:t>
          </a:r>
        </a:p>
        <a:p>
          <a:pPr lvl="0" algn="ctr" defTabSz="800100">
            <a:lnSpc>
              <a:spcPct val="90000"/>
            </a:lnSpc>
            <a:spcBef>
              <a:spcPct val="0"/>
            </a:spcBef>
            <a:spcAft>
              <a:spcPct val="35000"/>
            </a:spcAft>
          </a:pPr>
          <a:r>
            <a:rPr lang="en-GB" sz="1800" kern="1200" dirty="0" err="1" smtClean="0"/>
            <a:t>Coys</a:t>
          </a:r>
          <a:r>
            <a:rPr lang="en-GB" sz="1800" kern="1200" dirty="0" smtClean="0"/>
            <a:t>  evaluate </a:t>
          </a:r>
          <a:r>
            <a:rPr lang="en-GB" sz="1800" kern="1200" dirty="0"/>
            <a:t>Technology in Business</a:t>
          </a:r>
        </a:p>
      </dsp:txBody>
      <dsp:txXfrm>
        <a:off x="4648441" y="25002"/>
        <a:ext cx="1658802" cy="1991048"/>
      </dsp:txXfrm>
    </dsp:sp>
    <dsp:sp modelId="{4FC36F9E-9DB4-4942-9F6E-27A73D6E8192}">
      <dsp:nvSpPr>
        <dsp:cNvPr id="0" name=""/>
        <dsp:cNvSpPr/>
      </dsp:nvSpPr>
      <dsp:spPr>
        <a:xfrm>
          <a:off x="6473123" y="814835"/>
          <a:ext cx="351666" cy="411383"/>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a:off x="6473123" y="814835"/>
        <a:ext cx="351666" cy="411383"/>
      </dsp:txXfrm>
    </dsp:sp>
    <dsp:sp modelId="{4F77EEEB-8B1D-4D93-8BEB-DDDD206B2640}">
      <dsp:nvSpPr>
        <dsp:cNvPr id="0" name=""/>
        <dsp:cNvSpPr/>
      </dsp:nvSpPr>
      <dsp:spPr>
        <a:xfrm>
          <a:off x="6970764" y="25002"/>
          <a:ext cx="1658802" cy="199104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b="1" kern="1200" dirty="0"/>
            <a:t>Step 4</a:t>
          </a:r>
        </a:p>
        <a:p>
          <a:pPr lvl="0" algn="ctr" defTabSz="800100">
            <a:lnSpc>
              <a:spcPct val="90000"/>
            </a:lnSpc>
            <a:spcBef>
              <a:spcPct val="0"/>
            </a:spcBef>
            <a:spcAft>
              <a:spcPct val="35000"/>
            </a:spcAft>
          </a:pPr>
          <a:r>
            <a:rPr lang="en-GB" sz="1800" kern="1200" dirty="0" err="1" smtClean="0"/>
            <a:t>Coys</a:t>
          </a:r>
          <a:r>
            <a:rPr lang="en-GB" sz="1800" kern="1200" dirty="0" smtClean="0"/>
            <a:t> Work </a:t>
          </a:r>
          <a:r>
            <a:rPr lang="en-GB" sz="1800" kern="1200" dirty="0"/>
            <a:t>with </a:t>
          </a:r>
          <a:r>
            <a:rPr lang="en-GB" sz="1800" kern="1200" dirty="0" smtClean="0"/>
            <a:t>NTU, NUS and I</a:t>
          </a:r>
          <a:r>
            <a:rPr lang="en-GB" sz="1800" kern="1200" baseline="30000" dirty="0" smtClean="0"/>
            <a:t>2</a:t>
          </a:r>
          <a:r>
            <a:rPr lang="en-GB" sz="1800" kern="1200" dirty="0" smtClean="0"/>
            <a:t>R for </a:t>
          </a:r>
          <a:r>
            <a:rPr lang="en-GB" sz="1800" kern="1200" dirty="0"/>
            <a:t>Commercial Licensing</a:t>
          </a:r>
        </a:p>
      </dsp:txBody>
      <dsp:txXfrm>
        <a:off x="6970764" y="25002"/>
        <a:ext cx="1658802" cy="199104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834" name="Rectangle 2"/>
          <p:cNvSpPr>
            <a:spLocks noGrp="1" noChangeArrowheads="1"/>
          </p:cNvSpPr>
          <p:nvPr>
            <p:ph type="hdr" sz="quarter"/>
          </p:nvPr>
        </p:nvSpPr>
        <p:spPr bwMode="auto">
          <a:xfrm>
            <a:off x="0" y="0"/>
            <a:ext cx="2940050" cy="492125"/>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defTabSz="923925">
              <a:defRPr sz="1200" b="0">
                <a:latin typeface="Arial" pitchFamily="-112" charset="0"/>
                <a:ea typeface="ＭＳ Ｐゴシック" pitchFamily="-112" charset="-128"/>
                <a:cs typeface="ＭＳ Ｐゴシック" pitchFamily="-112" charset="-128"/>
              </a:defRPr>
            </a:lvl1pPr>
          </a:lstStyle>
          <a:p>
            <a:pPr>
              <a:defRPr/>
            </a:pPr>
            <a:endParaRPr lang="en-GB"/>
          </a:p>
        </p:txBody>
      </p:sp>
      <p:sp>
        <p:nvSpPr>
          <p:cNvPr id="120835" name="Rectangle 3"/>
          <p:cNvSpPr>
            <a:spLocks noGrp="1" noChangeArrowheads="1"/>
          </p:cNvSpPr>
          <p:nvPr>
            <p:ph type="dt" sz="quarter" idx="1"/>
          </p:nvPr>
        </p:nvSpPr>
        <p:spPr bwMode="auto">
          <a:xfrm>
            <a:off x="3843338" y="0"/>
            <a:ext cx="2940050" cy="492125"/>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defTabSz="923925">
              <a:defRPr sz="1200" b="0"/>
            </a:lvl1pPr>
          </a:lstStyle>
          <a:p>
            <a:pPr>
              <a:defRPr/>
            </a:pPr>
            <a:fld id="{C2244E4F-FA5E-4753-AB9B-42F2C2FD06F8}" type="datetime1">
              <a:rPr lang="en-US"/>
              <a:pPr>
                <a:defRPr/>
              </a:pPr>
              <a:t>11/12/2012</a:t>
            </a:fld>
            <a:endParaRPr lang="en-GB"/>
          </a:p>
        </p:txBody>
      </p:sp>
      <p:sp>
        <p:nvSpPr>
          <p:cNvPr id="120836" name="Rectangle 4"/>
          <p:cNvSpPr>
            <a:spLocks noGrp="1" noChangeArrowheads="1"/>
          </p:cNvSpPr>
          <p:nvPr>
            <p:ph type="ftr" sz="quarter" idx="2"/>
          </p:nvPr>
        </p:nvSpPr>
        <p:spPr bwMode="auto">
          <a:xfrm>
            <a:off x="0" y="9363075"/>
            <a:ext cx="2940050" cy="492125"/>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defTabSz="923925">
              <a:defRPr sz="1200" b="0">
                <a:latin typeface="Arial" pitchFamily="-112" charset="0"/>
                <a:ea typeface="ＭＳ Ｐゴシック" pitchFamily="-112" charset="-128"/>
                <a:cs typeface="ＭＳ Ｐゴシック" pitchFamily="-112" charset="-128"/>
              </a:defRPr>
            </a:lvl1pPr>
          </a:lstStyle>
          <a:p>
            <a:pPr>
              <a:defRPr/>
            </a:pPr>
            <a:endParaRPr lang="en-GB"/>
          </a:p>
        </p:txBody>
      </p:sp>
      <p:sp>
        <p:nvSpPr>
          <p:cNvPr id="120837" name="Rectangle 5"/>
          <p:cNvSpPr>
            <a:spLocks noGrp="1" noChangeArrowheads="1"/>
          </p:cNvSpPr>
          <p:nvPr>
            <p:ph type="sldNum" sz="quarter" idx="3"/>
          </p:nvPr>
        </p:nvSpPr>
        <p:spPr bwMode="auto">
          <a:xfrm>
            <a:off x="3843338" y="9363075"/>
            <a:ext cx="2940050" cy="492125"/>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defTabSz="923925">
              <a:defRPr sz="1200" b="0"/>
            </a:lvl1pPr>
          </a:lstStyle>
          <a:p>
            <a:pPr>
              <a:defRPr/>
            </a:pPr>
            <a:fld id="{69B6346C-F5CB-4D1A-BD87-39BA7A7B8330}"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40050" cy="492125"/>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defTabSz="923925">
              <a:defRPr sz="1200" b="0">
                <a:latin typeface="Arial" pitchFamily="-112" charset="0"/>
                <a:ea typeface="ＭＳ Ｐゴシック" pitchFamily="-112" charset="-128"/>
                <a:cs typeface="ＭＳ Ｐゴシック" pitchFamily="-112" charset="-128"/>
              </a:defRPr>
            </a:lvl1pPr>
          </a:lstStyle>
          <a:p>
            <a:pPr>
              <a:defRPr/>
            </a:pPr>
            <a:endParaRPr lang="en-US"/>
          </a:p>
        </p:txBody>
      </p:sp>
      <p:sp>
        <p:nvSpPr>
          <p:cNvPr id="33795" name="Rectangle 3"/>
          <p:cNvSpPr>
            <a:spLocks noGrp="1" noChangeArrowheads="1"/>
          </p:cNvSpPr>
          <p:nvPr>
            <p:ph type="dt" idx="1"/>
          </p:nvPr>
        </p:nvSpPr>
        <p:spPr bwMode="auto">
          <a:xfrm>
            <a:off x="3846513" y="0"/>
            <a:ext cx="2938462" cy="492125"/>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defTabSz="923925">
              <a:defRPr sz="1200" b="0"/>
            </a:lvl1pPr>
          </a:lstStyle>
          <a:p>
            <a:pPr>
              <a:defRPr/>
            </a:pPr>
            <a:fld id="{F12AD7C4-26D2-4D7F-BB56-1495C588AFD8}" type="datetime1">
              <a:rPr lang="en-US"/>
              <a:pPr>
                <a:defRPr/>
              </a:pPr>
              <a:t>11/12/2012</a:t>
            </a:fld>
            <a:endParaRPr lang="en-US"/>
          </a:p>
        </p:txBody>
      </p:sp>
      <p:sp>
        <p:nvSpPr>
          <p:cNvPr id="13316" name="Rectangle 4"/>
          <p:cNvSpPr>
            <a:spLocks noGrp="1" noRot="1" noChangeAspect="1" noChangeArrowheads="1" noTextEdit="1"/>
          </p:cNvSpPr>
          <p:nvPr>
            <p:ph type="sldImg" idx="2"/>
          </p:nvPr>
        </p:nvSpPr>
        <p:spPr bwMode="auto">
          <a:xfrm>
            <a:off x="928688" y="739775"/>
            <a:ext cx="4927600" cy="369570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904875" y="4681538"/>
            <a:ext cx="4975225" cy="4435475"/>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noChangeArrowheads="1"/>
          </p:cNvSpPr>
          <p:nvPr>
            <p:ph type="ftr" sz="quarter" idx="4"/>
          </p:nvPr>
        </p:nvSpPr>
        <p:spPr bwMode="auto">
          <a:xfrm>
            <a:off x="0" y="9364663"/>
            <a:ext cx="2940050" cy="492125"/>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defTabSz="923925">
              <a:defRPr sz="1200" b="0">
                <a:latin typeface="Arial" pitchFamily="-112" charset="0"/>
                <a:ea typeface="ＭＳ Ｐゴシック" pitchFamily="-112" charset="-128"/>
                <a:cs typeface="ＭＳ Ｐゴシック" pitchFamily="-112" charset="-128"/>
              </a:defRPr>
            </a:lvl1pPr>
          </a:lstStyle>
          <a:p>
            <a:pPr>
              <a:defRPr/>
            </a:pPr>
            <a:endParaRPr lang="en-US"/>
          </a:p>
        </p:txBody>
      </p:sp>
      <p:sp>
        <p:nvSpPr>
          <p:cNvPr id="33799" name="Rectangle 7"/>
          <p:cNvSpPr>
            <a:spLocks noGrp="1" noChangeArrowheads="1"/>
          </p:cNvSpPr>
          <p:nvPr>
            <p:ph type="sldNum" sz="quarter" idx="5"/>
          </p:nvPr>
        </p:nvSpPr>
        <p:spPr bwMode="auto">
          <a:xfrm>
            <a:off x="3846513" y="9364663"/>
            <a:ext cx="2938462" cy="492125"/>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defTabSz="923925">
              <a:defRPr sz="1200" b="0"/>
            </a:lvl1pPr>
          </a:lstStyle>
          <a:p>
            <a:pPr>
              <a:defRPr/>
            </a:pPr>
            <a:fld id="{425BF394-6994-491D-BE71-F2B5863BDAFD}" type="slidenum">
              <a:rPr lang="en-US"/>
              <a:pPr>
                <a:defRPr/>
              </a:pPr>
              <a:t>‹#›</a:t>
            </a:fld>
            <a:endParaRPr lang="en-US"/>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ＭＳ Ｐゴシック" pitchFamily="34"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p:spPr>
        <p:txBody>
          <a:bodyPr/>
          <a:lstStyle/>
          <a:p>
            <a:endParaRPr lang="en-GB" smtClean="0"/>
          </a:p>
        </p:txBody>
      </p:sp>
      <p:sp>
        <p:nvSpPr>
          <p:cNvPr id="13316" name="Date Placeholder 3"/>
          <p:cNvSpPr>
            <a:spLocks noGrp="1"/>
          </p:cNvSpPr>
          <p:nvPr>
            <p:ph type="dt" sz="quarter" idx="1"/>
          </p:nvPr>
        </p:nvSpPr>
        <p:spPr>
          <a:noFill/>
        </p:spPr>
        <p:txBody>
          <a:bodyPr/>
          <a:lstStyle/>
          <a:p>
            <a:fld id="{E52865AF-BC69-4A1D-8102-35FD6A706B70}" type="datetime1">
              <a:rPr lang="en-US" smtClean="0">
                <a:ea typeface="ＭＳ Ｐゴシック" pitchFamily="34" charset="-128"/>
              </a:rPr>
              <a:pPr/>
              <a:t>11/12/2012</a:t>
            </a:fld>
            <a:endParaRPr lang="en-US" smtClean="0">
              <a:ea typeface="ＭＳ Ｐゴシック" pitchFamily="34" charset="-128"/>
            </a:endParaRPr>
          </a:p>
        </p:txBody>
      </p:sp>
      <p:sp>
        <p:nvSpPr>
          <p:cNvPr id="13317" name="Slide Number Placeholder 4"/>
          <p:cNvSpPr>
            <a:spLocks noGrp="1"/>
          </p:cNvSpPr>
          <p:nvPr>
            <p:ph type="sldNum" sz="quarter" idx="5"/>
          </p:nvPr>
        </p:nvSpPr>
        <p:spPr>
          <a:noFill/>
        </p:spPr>
        <p:txBody>
          <a:bodyPr/>
          <a:lstStyle/>
          <a:p>
            <a:fld id="{3F1A473F-CF82-4BA1-9AE7-97F4536C07CB}" type="slidenum">
              <a:rPr lang="en-US" smtClean="0">
                <a:ea typeface="ＭＳ Ｐゴシック" pitchFamily="34" charset="-128"/>
              </a:rPr>
              <a:pPr/>
              <a:t>1</a:t>
            </a:fld>
            <a:endParaRPr lang="en-US"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ption_1">
    <p:bg>
      <p:bgPr>
        <a:solidFill>
          <a:srgbClr val="E7E7E7"/>
        </a:solidFill>
        <a:effectLst/>
      </p:bgPr>
    </p:bg>
    <p:spTree>
      <p:nvGrpSpPr>
        <p:cNvPr id="1" name=""/>
        <p:cNvGrpSpPr/>
        <p:nvPr/>
      </p:nvGrpSpPr>
      <p:grpSpPr>
        <a:xfrm>
          <a:off x="0" y="0"/>
          <a:ext cx="0" cy="0"/>
          <a:chOff x="0" y="0"/>
          <a:chExt cx="0" cy="0"/>
        </a:xfrm>
      </p:grpSpPr>
      <p:sp>
        <p:nvSpPr>
          <p:cNvPr id="5" name="Rectangle 4"/>
          <p:cNvSpPr/>
          <p:nvPr userDrawn="1"/>
        </p:nvSpPr>
        <p:spPr bwMode="auto">
          <a:xfrm>
            <a:off x="2133600" y="1117600"/>
            <a:ext cx="7010400" cy="3911600"/>
          </a:xfrm>
          <a:prstGeom prst="rect">
            <a:avLst/>
          </a:prstGeom>
          <a:solidFill>
            <a:schemeClr val="bg1"/>
          </a:solidFill>
          <a:ln w="9525" cap="flat" cmpd="sng" algn="ctr">
            <a:noFill/>
            <a:prstDash val="solid"/>
            <a:round/>
            <a:headEnd type="none" w="med" len="med"/>
            <a:tailEnd type="none" w="med" len="med"/>
          </a:ln>
          <a:effectLst/>
        </p:spPr>
        <p:txBody>
          <a:bodyPr/>
          <a:lstStyle/>
          <a:p>
            <a:pPr>
              <a:defRPr/>
            </a:pPr>
            <a:endParaRPr lang="en-US">
              <a:ea typeface="ＭＳ Ｐゴシック" pitchFamily="34" charset="-128"/>
              <a:cs typeface="ＭＳ Ｐゴシック" pitchFamily="-107" charset="-128"/>
            </a:endParaRPr>
          </a:p>
        </p:txBody>
      </p:sp>
      <p:pic>
        <p:nvPicPr>
          <p:cNvPr id="6" name="Picture 8" descr="title_white.jpg"/>
          <p:cNvPicPr>
            <a:picLocks noChangeAspect="1"/>
          </p:cNvPicPr>
          <p:nvPr userDrawn="1"/>
        </p:nvPicPr>
        <p:blipFill>
          <a:blip r:embed="rId2" cstate="print"/>
          <a:srcRect/>
          <a:stretch>
            <a:fillRect/>
          </a:stretch>
        </p:blipFill>
        <p:spPr bwMode="auto">
          <a:xfrm>
            <a:off x="0" y="1111250"/>
            <a:ext cx="2117725" cy="3924300"/>
          </a:xfrm>
          <a:prstGeom prst="rect">
            <a:avLst/>
          </a:prstGeom>
          <a:noFill/>
          <a:ln w="9525">
            <a:noFill/>
            <a:miter lim="800000"/>
            <a:headEnd/>
            <a:tailEnd/>
          </a:ln>
        </p:spPr>
      </p:pic>
      <p:pic>
        <p:nvPicPr>
          <p:cNvPr id="7" name="Picture 9" descr="IDA-logo_black.png"/>
          <p:cNvPicPr>
            <a:picLocks noChangeAspect="1"/>
          </p:cNvPicPr>
          <p:nvPr userDrawn="1"/>
        </p:nvPicPr>
        <p:blipFill>
          <a:blip r:embed="rId3" cstate="print"/>
          <a:srcRect/>
          <a:stretch>
            <a:fillRect/>
          </a:stretch>
        </p:blipFill>
        <p:spPr bwMode="auto">
          <a:xfrm>
            <a:off x="7667625" y="6145213"/>
            <a:ext cx="919163" cy="612775"/>
          </a:xfrm>
          <a:prstGeom prst="rect">
            <a:avLst/>
          </a:prstGeom>
          <a:noFill/>
          <a:ln w="9525">
            <a:noFill/>
            <a:miter lim="800000"/>
            <a:headEnd/>
            <a:tailEnd/>
          </a:ln>
        </p:spPr>
      </p:pic>
      <p:sp>
        <p:nvSpPr>
          <p:cNvPr id="9" name="Title 8"/>
          <p:cNvSpPr>
            <a:spLocks noGrp="1"/>
          </p:cNvSpPr>
          <p:nvPr>
            <p:ph type="title"/>
          </p:nvPr>
        </p:nvSpPr>
        <p:spPr>
          <a:xfrm>
            <a:off x="2523067" y="2559051"/>
            <a:ext cx="6174000" cy="929224"/>
          </a:xfrm>
          <a:noFill/>
          <a:ln>
            <a:noFill/>
          </a:ln>
        </p:spPr>
        <p:txBody>
          <a:bodyPr anchor="t"/>
          <a:lstStyle>
            <a:lvl1pPr marL="0" indent="0" algn="l">
              <a:tabLst>
                <a:tab pos="5918200" algn="l"/>
              </a:tabLst>
              <a:defRPr sz="3000" b="1" baseline="0">
                <a:solidFill>
                  <a:schemeClr val="tx1"/>
                </a:solidFill>
                <a:latin typeface="+mj-lt"/>
                <a:cs typeface="Arial Narrow"/>
              </a:defRPr>
            </a:lvl1pPr>
          </a:lstStyle>
          <a:p>
            <a:r>
              <a:rPr lang="en-US" dirty="0" smtClean="0"/>
              <a:t>Click to edit Master title style</a:t>
            </a:r>
            <a:endParaRPr lang="en-US" dirty="0"/>
          </a:p>
        </p:txBody>
      </p:sp>
      <p:sp>
        <p:nvSpPr>
          <p:cNvPr id="14" name="Text Placeholder 13"/>
          <p:cNvSpPr>
            <a:spLocks noGrp="1"/>
          </p:cNvSpPr>
          <p:nvPr>
            <p:ph type="body" sz="quarter" idx="10"/>
          </p:nvPr>
        </p:nvSpPr>
        <p:spPr>
          <a:xfrm>
            <a:off x="2522538" y="3494088"/>
            <a:ext cx="6174000" cy="423862"/>
          </a:xfrm>
        </p:spPr>
        <p:txBody>
          <a:bodyPr/>
          <a:lstStyle>
            <a:lvl1pPr>
              <a:defRPr sz="2200" b="1" baseline="0"/>
            </a:lvl1pPr>
          </a:lstStyle>
          <a:p>
            <a:pPr lvl="0"/>
            <a:r>
              <a:rPr lang="en-US" dirty="0" smtClean="0"/>
              <a:t>Click to edit Master text styles</a:t>
            </a:r>
          </a:p>
        </p:txBody>
      </p:sp>
      <p:sp>
        <p:nvSpPr>
          <p:cNvPr id="15" name="Text Placeholder 13"/>
          <p:cNvSpPr>
            <a:spLocks noGrp="1"/>
          </p:cNvSpPr>
          <p:nvPr>
            <p:ph type="body" sz="quarter" idx="11"/>
          </p:nvPr>
        </p:nvSpPr>
        <p:spPr>
          <a:xfrm>
            <a:off x="2522538" y="3928012"/>
            <a:ext cx="6174000" cy="356122"/>
          </a:xfrm>
        </p:spPr>
        <p:txBody>
          <a:bodyPr/>
          <a:lstStyle>
            <a:lvl1pPr>
              <a:defRPr sz="1800" baseline="0"/>
            </a:lvl1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extBox 3"/>
          <p:cNvSpPr txBox="1"/>
          <p:nvPr userDrawn="1"/>
        </p:nvSpPr>
        <p:spPr>
          <a:xfrm>
            <a:off x="4386263" y="6608763"/>
            <a:ext cx="342900" cy="230187"/>
          </a:xfrm>
          <a:prstGeom prst="rect">
            <a:avLst/>
          </a:prstGeom>
          <a:noFill/>
        </p:spPr>
        <p:txBody>
          <a:bodyPr>
            <a:spAutoFit/>
          </a:bodyPr>
          <a:lstStyle/>
          <a:p>
            <a:pPr algn="ctr">
              <a:defRPr/>
            </a:pPr>
            <a:fld id="{FDFD5CD3-1CA8-4F7E-8825-1F8026C5C649}" type="slidenum">
              <a:rPr lang="en-US" sz="900" b="0">
                <a:solidFill>
                  <a:srgbClr val="505150"/>
                </a:solidFill>
              </a:rPr>
              <a:pPr algn="ctr">
                <a:defRPr/>
              </a:pPr>
              <a:t>‹#›</a:t>
            </a:fld>
            <a:endParaRPr lang="en-US" sz="900" b="0">
              <a:solidFill>
                <a:srgbClr val="505150"/>
              </a:solidFill>
            </a:endParaRPr>
          </a:p>
        </p:txBody>
      </p:sp>
      <p:sp>
        <p:nvSpPr>
          <p:cNvPr id="2" name="Title 1"/>
          <p:cNvSpPr>
            <a:spLocks noGrp="1"/>
          </p:cNvSpPr>
          <p:nvPr>
            <p:ph type="title"/>
          </p:nvPr>
        </p:nvSpPr>
        <p:spPr>
          <a:xfrm>
            <a:off x="547200" y="373063"/>
            <a:ext cx="8051800" cy="914400"/>
          </a:xfrm>
        </p:spPr>
        <p:txBody>
          <a:bodyPr>
            <a:normAutofit/>
          </a:bodyPr>
          <a:lstStyle/>
          <a:p>
            <a:r>
              <a:rPr lang="en-US" smtClean="0"/>
              <a:t>Click to edit Master title style</a:t>
            </a:r>
            <a:endParaRPr lang="en-SG"/>
          </a:p>
        </p:txBody>
      </p:sp>
      <p:sp>
        <p:nvSpPr>
          <p:cNvPr id="7" name="Content Placeholder 6"/>
          <p:cNvSpPr>
            <a:spLocks noGrp="1"/>
          </p:cNvSpPr>
          <p:nvPr>
            <p:ph sz="quarter" idx="10"/>
          </p:nvPr>
        </p:nvSpPr>
        <p:spPr>
          <a:xfrm>
            <a:off x="547200" y="1321201"/>
            <a:ext cx="8080375" cy="4636698"/>
          </a:xfrm>
        </p:spPr>
        <p:txBody>
          <a:bodyPr>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py &amp; Image">
    <p:spTree>
      <p:nvGrpSpPr>
        <p:cNvPr id="1" name=""/>
        <p:cNvGrpSpPr/>
        <p:nvPr/>
      </p:nvGrpSpPr>
      <p:grpSpPr>
        <a:xfrm>
          <a:off x="0" y="0"/>
          <a:ext cx="0" cy="0"/>
          <a:chOff x="0" y="0"/>
          <a:chExt cx="0" cy="0"/>
        </a:xfrm>
      </p:grpSpPr>
      <p:sp>
        <p:nvSpPr>
          <p:cNvPr id="5" name="TextBox 4"/>
          <p:cNvSpPr txBox="1"/>
          <p:nvPr userDrawn="1"/>
        </p:nvSpPr>
        <p:spPr>
          <a:xfrm>
            <a:off x="4386263" y="6608763"/>
            <a:ext cx="342900" cy="230187"/>
          </a:xfrm>
          <a:prstGeom prst="rect">
            <a:avLst/>
          </a:prstGeom>
          <a:noFill/>
        </p:spPr>
        <p:txBody>
          <a:bodyPr>
            <a:spAutoFit/>
          </a:bodyPr>
          <a:lstStyle/>
          <a:p>
            <a:pPr algn="ctr">
              <a:defRPr/>
            </a:pPr>
            <a:fld id="{8E0791A5-D18E-4F6A-8F64-9A8E09D1DBFC}" type="slidenum">
              <a:rPr lang="en-US" sz="900" b="0">
                <a:solidFill>
                  <a:srgbClr val="505150"/>
                </a:solidFill>
              </a:rPr>
              <a:pPr algn="ctr">
                <a:defRPr/>
              </a:pPr>
              <a:t>‹#›</a:t>
            </a:fld>
            <a:endParaRPr lang="en-US" sz="900" b="0">
              <a:solidFill>
                <a:srgbClr val="505150"/>
              </a:solidFill>
            </a:endParaRPr>
          </a:p>
        </p:txBody>
      </p:sp>
      <p:sp>
        <p:nvSpPr>
          <p:cNvPr id="7" name="Picture Placeholder 6"/>
          <p:cNvSpPr>
            <a:spLocks noGrp="1"/>
          </p:cNvSpPr>
          <p:nvPr>
            <p:ph type="pic" sz="quarter" idx="12"/>
          </p:nvPr>
        </p:nvSpPr>
        <p:spPr>
          <a:xfrm>
            <a:off x="4555066" y="1321200"/>
            <a:ext cx="4055533" cy="4724000"/>
          </a:xfrm>
        </p:spPr>
        <p:txBody>
          <a:bodyPr>
            <a:normAutofit/>
          </a:bodyPr>
          <a:lstStyle/>
          <a:p>
            <a:pPr lvl="0"/>
            <a:endParaRPr lang="en-US" noProof="0"/>
          </a:p>
        </p:txBody>
      </p:sp>
      <p:sp>
        <p:nvSpPr>
          <p:cNvPr id="2" name="Title 1"/>
          <p:cNvSpPr>
            <a:spLocks noGrp="1"/>
          </p:cNvSpPr>
          <p:nvPr>
            <p:ph type="title"/>
          </p:nvPr>
        </p:nvSpPr>
        <p:spPr>
          <a:xfrm>
            <a:off x="547200" y="373063"/>
            <a:ext cx="8051800" cy="914400"/>
          </a:xfrm>
        </p:spPr>
        <p:txBody>
          <a:bodyPr/>
          <a:lstStyle>
            <a:lvl1pPr>
              <a:defRPr>
                <a:solidFill>
                  <a:srgbClr val="000000"/>
                </a:solidFill>
              </a:defRPr>
            </a:lvl1pPr>
          </a:lstStyle>
          <a:p>
            <a:r>
              <a:rPr lang="en-US" dirty="0" smtClean="0"/>
              <a:t>Click to edit Master title style</a:t>
            </a:r>
            <a:endParaRPr lang="en-SG" dirty="0"/>
          </a:p>
        </p:txBody>
      </p:sp>
      <p:sp>
        <p:nvSpPr>
          <p:cNvPr id="9" name="Text Placeholder 8"/>
          <p:cNvSpPr>
            <a:spLocks noGrp="1"/>
          </p:cNvSpPr>
          <p:nvPr>
            <p:ph type="body" sz="quarter" idx="13"/>
          </p:nvPr>
        </p:nvSpPr>
        <p:spPr>
          <a:xfrm>
            <a:off x="547200" y="1321200"/>
            <a:ext cx="3995737" cy="4724400"/>
          </a:xfrm>
        </p:spPr>
        <p:txBody>
          <a:bodyPr>
            <a:normAutofit/>
          </a:bodyPr>
          <a:lstStyle>
            <a:lvl1pPr marL="0" indent="0">
              <a:defRPr/>
            </a:lvl1pPr>
            <a:lvl2pPr>
              <a:buClr>
                <a:schemeClr val="tx2"/>
              </a:buClr>
              <a:buSzPct val="95000"/>
              <a:buFont typeface="Wingdings" charset="2"/>
              <a:buChar char="§"/>
              <a:defRPr/>
            </a:lvl2pPr>
            <a:lvl3pPr>
              <a:buClr>
                <a:schemeClr val="accent2"/>
              </a:buClr>
              <a:buSzPct val="95000"/>
              <a:buFont typeface="Wingdings" charset="2"/>
              <a:buChar char="§"/>
              <a:defRPr/>
            </a:lvl3pPr>
            <a:lvl4pPr>
              <a:buClr>
                <a:schemeClr val="accent1"/>
              </a:buClr>
              <a:buSzPct val="95000"/>
              <a:buFont typeface="Wingdings" charset="2"/>
              <a:buChar char="§"/>
              <a:defRPr/>
            </a:lvl4pPr>
            <a:lvl5pPr>
              <a:buClr>
                <a:schemeClr val="accent2"/>
              </a:buClr>
              <a:buSzPct val="95000"/>
              <a:buFont typeface="Wingdings" charset="2"/>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py &amp; Chart">
    <p:spTree>
      <p:nvGrpSpPr>
        <p:cNvPr id="1" name=""/>
        <p:cNvGrpSpPr/>
        <p:nvPr/>
      </p:nvGrpSpPr>
      <p:grpSpPr>
        <a:xfrm>
          <a:off x="0" y="0"/>
          <a:ext cx="0" cy="0"/>
          <a:chOff x="0" y="0"/>
          <a:chExt cx="0" cy="0"/>
        </a:xfrm>
      </p:grpSpPr>
      <p:sp>
        <p:nvSpPr>
          <p:cNvPr id="5" name="TextBox 4"/>
          <p:cNvSpPr txBox="1"/>
          <p:nvPr userDrawn="1"/>
        </p:nvSpPr>
        <p:spPr>
          <a:xfrm>
            <a:off x="4386263" y="6608763"/>
            <a:ext cx="342900" cy="230187"/>
          </a:xfrm>
          <a:prstGeom prst="rect">
            <a:avLst/>
          </a:prstGeom>
          <a:noFill/>
        </p:spPr>
        <p:txBody>
          <a:bodyPr>
            <a:spAutoFit/>
          </a:bodyPr>
          <a:lstStyle/>
          <a:p>
            <a:pPr algn="ctr">
              <a:defRPr/>
            </a:pPr>
            <a:fld id="{77D6E831-55BD-4F2B-96D2-CC366D12A96E}" type="slidenum">
              <a:rPr lang="en-US" sz="900" b="0">
                <a:solidFill>
                  <a:srgbClr val="505150"/>
                </a:solidFill>
              </a:rPr>
              <a:pPr algn="ctr">
                <a:defRPr/>
              </a:pPr>
              <a:t>‹#›</a:t>
            </a:fld>
            <a:endParaRPr lang="en-US" sz="900" b="0">
              <a:solidFill>
                <a:srgbClr val="505150"/>
              </a:solidFill>
            </a:endParaRPr>
          </a:p>
        </p:txBody>
      </p:sp>
      <p:sp>
        <p:nvSpPr>
          <p:cNvPr id="2" name="Title 1"/>
          <p:cNvSpPr>
            <a:spLocks noGrp="1"/>
          </p:cNvSpPr>
          <p:nvPr>
            <p:ph type="title"/>
          </p:nvPr>
        </p:nvSpPr>
        <p:spPr>
          <a:xfrm>
            <a:off x="547200" y="374400"/>
            <a:ext cx="8051800" cy="914400"/>
          </a:xfrm>
        </p:spPr>
        <p:txBody>
          <a:bodyPr>
            <a:normAutofit/>
          </a:bodyPr>
          <a:lstStyle>
            <a:lvl1pPr>
              <a:defRPr>
                <a:solidFill>
                  <a:srgbClr val="000000"/>
                </a:solidFill>
              </a:defRPr>
            </a:lvl1pPr>
          </a:lstStyle>
          <a:p>
            <a:r>
              <a:rPr lang="en-US" dirty="0" smtClean="0"/>
              <a:t>Click to edit Master title style</a:t>
            </a:r>
            <a:endParaRPr lang="en-SG" dirty="0"/>
          </a:p>
        </p:txBody>
      </p:sp>
      <p:sp>
        <p:nvSpPr>
          <p:cNvPr id="13" name="Text Placeholder 12"/>
          <p:cNvSpPr>
            <a:spLocks noGrp="1"/>
          </p:cNvSpPr>
          <p:nvPr>
            <p:ph type="body" sz="quarter" idx="10"/>
          </p:nvPr>
        </p:nvSpPr>
        <p:spPr>
          <a:xfrm>
            <a:off x="547200" y="1321200"/>
            <a:ext cx="3911600" cy="4843463"/>
          </a:xfrm>
        </p:spPr>
        <p:txBody>
          <a:bodyPr>
            <a:normAutofit/>
          </a:bodyPr>
          <a:lstStyle>
            <a:lvl1pPr marL="0" indent="0">
              <a:defRPr/>
            </a:lvl1pPr>
            <a:lvl2pPr>
              <a:buClr>
                <a:schemeClr val="tx2"/>
              </a:buClr>
              <a:buSzPct val="95000"/>
              <a:buFont typeface="Wingdings" charset="2"/>
              <a:buChar char="§"/>
              <a:defRPr/>
            </a:lvl2pPr>
            <a:lvl3pPr>
              <a:buClr>
                <a:schemeClr val="accent2"/>
              </a:buClr>
              <a:buSzPct val="95000"/>
              <a:buFont typeface="Wingdings" charset="2"/>
              <a:buChar char="§"/>
              <a:defRPr/>
            </a:lvl3pPr>
            <a:lvl4pPr>
              <a:buClr>
                <a:schemeClr val="accent1"/>
              </a:buClr>
              <a:buSzPct val="95000"/>
              <a:buFont typeface="Wingdings" charset="2"/>
              <a:buChar char="§"/>
              <a:defRPr/>
            </a:lvl4pPr>
            <a:lvl5pPr>
              <a:buClr>
                <a:schemeClr val="accent2"/>
              </a:buClr>
              <a:buSzPct val="95000"/>
              <a:buFont typeface="Wingdings" charset="2"/>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hart Placeholder 6"/>
          <p:cNvSpPr>
            <a:spLocks noGrp="1"/>
          </p:cNvSpPr>
          <p:nvPr>
            <p:ph type="chart" sz="quarter" idx="11"/>
          </p:nvPr>
        </p:nvSpPr>
        <p:spPr>
          <a:xfrm>
            <a:off x="4470400" y="1303865"/>
            <a:ext cx="4127500" cy="4859867"/>
          </a:xfrm>
        </p:spPr>
        <p:txBody>
          <a:bodyPr>
            <a:normAutofit/>
          </a:bodyPr>
          <a:lstStyle>
            <a:lvl1pPr>
              <a:defRPr sz="1200">
                <a:latin typeface="Arial (chart)"/>
                <a:cs typeface="Arial (chart)"/>
              </a:defRPr>
            </a:lvl1pPr>
          </a:lstStyle>
          <a:p>
            <a:pPr lvl="0"/>
            <a:endParaRPr lang="en-GB"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TextBox 2"/>
          <p:cNvSpPr txBox="1"/>
          <p:nvPr userDrawn="1"/>
        </p:nvSpPr>
        <p:spPr>
          <a:xfrm>
            <a:off x="4386263" y="6608763"/>
            <a:ext cx="342900" cy="230187"/>
          </a:xfrm>
          <a:prstGeom prst="rect">
            <a:avLst/>
          </a:prstGeom>
          <a:noFill/>
        </p:spPr>
        <p:txBody>
          <a:bodyPr>
            <a:spAutoFit/>
          </a:bodyPr>
          <a:lstStyle/>
          <a:p>
            <a:pPr algn="ctr">
              <a:defRPr/>
            </a:pPr>
            <a:fld id="{948EE4DF-D4AB-46BE-AA51-C48E9FEBC2D2}" type="slidenum">
              <a:rPr lang="en-US" sz="900" b="0">
                <a:solidFill>
                  <a:srgbClr val="505150"/>
                </a:solidFill>
              </a:rPr>
              <a:pPr algn="ctr">
                <a:defRPr/>
              </a:pPr>
              <a:t>‹#›</a:t>
            </a:fld>
            <a:endParaRPr lang="en-US" sz="900" b="0">
              <a:solidFill>
                <a:srgbClr val="505150"/>
              </a:solidFill>
            </a:endParaRPr>
          </a:p>
        </p:txBody>
      </p:sp>
      <p:sp>
        <p:nvSpPr>
          <p:cNvPr id="4" name="Text Placeholder 3"/>
          <p:cNvSpPr>
            <a:spLocks noGrp="1"/>
          </p:cNvSpPr>
          <p:nvPr>
            <p:ph type="body" sz="quarter" idx="10"/>
          </p:nvPr>
        </p:nvSpPr>
        <p:spPr>
          <a:xfrm>
            <a:off x="547200" y="374400"/>
            <a:ext cx="8053200" cy="5689601"/>
          </a:xfrm>
        </p:spPr>
        <p:txBody>
          <a:bodyPr>
            <a:normAutofit/>
          </a:bodyPr>
          <a:lstStyle>
            <a:lvl2pPr>
              <a:buClr>
                <a:schemeClr val="tx2"/>
              </a:buClr>
              <a:buSzPct val="95000"/>
              <a:buFont typeface="Wingdings" charset="2"/>
              <a:buChar char="§"/>
              <a:defRPr/>
            </a:lvl2pPr>
            <a:lvl3pPr>
              <a:buClr>
                <a:schemeClr val="accent2"/>
              </a:buClr>
              <a:buSzPct val="95000"/>
              <a:buFont typeface="Wingdings" charset="2"/>
              <a:buChar char="§"/>
              <a:defRPr/>
            </a:lvl3pPr>
            <a:lvl4pPr>
              <a:buClr>
                <a:schemeClr val="accent1"/>
              </a:buClr>
              <a:buSzPct val="95000"/>
              <a:buFont typeface="Wingdings" charset="2"/>
              <a:buChar char="§"/>
              <a:defRPr/>
            </a:lvl4pPr>
            <a:lvl5pPr>
              <a:buClr>
                <a:schemeClr val="accent2"/>
              </a:buClr>
              <a:buSzPct val="95000"/>
              <a:buFont typeface="Wingdings" charset="2"/>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Option_1">
    <p:bg>
      <p:bgPr>
        <a:solidFill>
          <a:srgbClr val="E7E7E7"/>
        </a:solidFill>
        <a:effectLst/>
      </p:bgPr>
    </p:bg>
    <p:spTree>
      <p:nvGrpSpPr>
        <p:cNvPr id="1" name=""/>
        <p:cNvGrpSpPr/>
        <p:nvPr/>
      </p:nvGrpSpPr>
      <p:grpSpPr>
        <a:xfrm>
          <a:off x="0" y="0"/>
          <a:ext cx="0" cy="0"/>
          <a:chOff x="0" y="0"/>
          <a:chExt cx="0" cy="0"/>
        </a:xfrm>
      </p:grpSpPr>
      <p:pic>
        <p:nvPicPr>
          <p:cNvPr id="3" name="Picture 8" descr="title_white.jpg"/>
          <p:cNvPicPr>
            <a:picLocks noChangeAspect="1"/>
          </p:cNvPicPr>
          <p:nvPr userDrawn="1"/>
        </p:nvPicPr>
        <p:blipFill>
          <a:blip r:embed="rId2" cstate="print"/>
          <a:srcRect/>
          <a:stretch>
            <a:fillRect/>
          </a:stretch>
        </p:blipFill>
        <p:spPr bwMode="auto">
          <a:xfrm>
            <a:off x="0" y="1111250"/>
            <a:ext cx="2117725" cy="3924300"/>
          </a:xfrm>
          <a:prstGeom prst="rect">
            <a:avLst/>
          </a:prstGeom>
          <a:noFill/>
          <a:ln w="9525">
            <a:noFill/>
            <a:miter lim="800000"/>
            <a:headEnd/>
            <a:tailEnd/>
          </a:ln>
        </p:spPr>
      </p:pic>
      <p:sp>
        <p:nvSpPr>
          <p:cNvPr id="4" name="TextBox 3"/>
          <p:cNvSpPr txBox="1"/>
          <p:nvPr userDrawn="1"/>
        </p:nvSpPr>
        <p:spPr>
          <a:xfrm>
            <a:off x="2495550" y="3455988"/>
            <a:ext cx="5148263" cy="949325"/>
          </a:xfrm>
          <a:prstGeom prst="rect">
            <a:avLst/>
          </a:prstGeom>
          <a:noFill/>
        </p:spPr>
        <p:txBody>
          <a:bodyPr>
            <a:spAutoFit/>
          </a:bodyPr>
          <a:lstStyle/>
          <a:p>
            <a:pPr>
              <a:lnSpc>
                <a:spcPct val="114000"/>
              </a:lnSpc>
              <a:defRPr/>
            </a:pPr>
            <a:r>
              <a:rPr lang="en-US" sz="1800" dirty="0"/>
              <a:t>Presented to &lt;name/s&gt; (Arial Bold 18pt)</a:t>
            </a:r>
          </a:p>
          <a:p>
            <a:pPr>
              <a:lnSpc>
                <a:spcPct val="114000"/>
              </a:lnSpc>
              <a:defRPr/>
            </a:pPr>
            <a:r>
              <a:rPr lang="en-US" sz="1800" dirty="0"/>
              <a:t>By &lt;name/s&gt; (Arial Bold 18pt)</a:t>
            </a:r>
          </a:p>
          <a:p>
            <a:pPr>
              <a:lnSpc>
                <a:spcPct val="114000"/>
              </a:lnSpc>
              <a:defRPr/>
            </a:pPr>
            <a:r>
              <a:rPr lang="en-US" sz="1400" dirty="0"/>
              <a:t>04 April 2011 (Arial Bold 14pt)</a:t>
            </a:r>
            <a:endParaRPr lang="en-GB" sz="1800" dirty="0"/>
          </a:p>
        </p:txBody>
      </p:sp>
      <p:sp>
        <p:nvSpPr>
          <p:cNvPr id="9" name="Title 8"/>
          <p:cNvSpPr>
            <a:spLocks noGrp="1"/>
          </p:cNvSpPr>
          <p:nvPr>
            <p:ph type="title"/>
          </p:nvPr>
        </p:nvSpPr>
        <p:spPr>
          <a:xfrm>
            <a:off x="2120900" y="1122362"/>
            <a:ext cx="7023100" cy="3906837"/>
          </a:xfrm>
          <a:solidFill>
            <a:schemeClr val="bg1"/>
          </a:solidFill>
        </p:spPr>
        <p:txBody>
          <a:bodyPr/>
          <a:lstStyle>
            <a:lvl1pPr marL="360000" indent="0" algn="l">
              <a:tabLst>
                <a:tab pos="5918200" algn="l"/>
              </a:tabLst>
              <a:defRPr sz="3000" b="1" baseline="0">
                <a:solidFill>
                  <a:schemeClr val="tx1"/>
                </a:solidFill>
                <a:latin typeface="+mj-lt"/>
                <a:cs typeface="Arial Narrow"/>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3"/>
          <p:cNvSpPr>
            <a:spLocks noGrp="1" noChangeArrowheads="1"/>
          </p:cNvSpPr>
          <p:nvPr>
            <p:ph type="title"/>
          </p:nvPr>
        </p:nvSpPr>
        <p:spPr bwMode="auto">
          <a:xfrm>
            <a:off x="546100" y="373063"/>
            <a:ext cx="8051800" cy="9144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Click to edit Master title style</a:t>
            </a:r>
          </a:p>
        </p:txBody>
      </p:sp>
      <p:sp>
        <p:nvSpPr>
          <p:cNvPr id="3075" name="Rectangle 4"/>
          <p:cNvSpPr>
            <a:spLocks noGrp="1" noChangeArrowheads="1"/>
          </p:cNvSpPr>
          <p:nvPr>
            <p:ph type="body" idx="1"/>
          </p:nvPr>
        </p:nvSpPr>
        <p:spPr bwMode="auto">
          <a:xfrm>
            <a:off x="547688" y="1320800"/>
            <a:ext cx="8051800" cy="47418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a:p>
            <a:pPr lvl="4"/>
            <a:endParaRPr lang="en-GB" smtClean="0"/>
          </a:p>
          <a:p>
            <a:pPr lvl="4"/>
            <a:endParaRPr lang="en-GB" smtClean="0"/>
          </a:p>
        </p:txBody>
      </p:sp>
      <p:sp>
        <p:nvSpPr>
          <p:cNvPr id="129029" name="Rectangle 5"/>
          <p:cNvSpPr>
            <a:spLocks noChangeArrowheads="1"/>
          </p:cNvSpPr>
          <p:nvPr userDrawn="1"/>
        </p:nvSpPr>
        <p:spPr bwMode="auto">
          <a:xfrm>
            <a:off x="3733800" y="6489700"/>
            <a:ext cx="1676400" cy="280988"/>
          </a:xfrm>
          <a:prstGeom prst="rect">
            <a:avLst/>
          </a:prstGeom>
          <a:noFill/>
          <a:ln w="9525">
            <a:noFill/>
            <a:miter lim="800000"/>
            <a:headEnd/>
            <a:tailEnd/>
          </a:ln>
          <a:effectLst/>
        </p:spPr>
        <p:txBody>
          <a:bodyPr lIns="0" tIns="0" rIns="0" bIns="0"/>
          <a:lstStyle/>
          <a:p>
            <a:pPr algn="ctr" eaLnBrk="1" hangingPunct="1">
              <a:defRPr/>
            </a:pPr>
            <a:r>
              <a:rPr lang="en-US" sz="900" dirty="0" smtClean="0">
                <a:solidFill>
                  <a:srgbClr val="505150"/>
                </a:solidFill>
                <a:latin typeface="Arial"/>
                <a:ea typeface="Arial Narrow" pitchFamily="-112" charset="0"/>
                <a:cs typeface="Arial"/>
              </a:rPr>
              <a:t>UNCLASSIFIED</a:t>
            </a:r>
            <a:endParaRPr lang="en-GB" sz="900" dirty="0">
              <a:solidFill>
                <a:srgbClr val="505150"/>
              </a:solidFill>
              <a:latin typeface="Arial"/>
              <a:ea typeface="Arial Narrow" pitchFamily="-112" charset="0"/>
              <a:cs typeface="Arial"/>
            </a:endParaRPr>
          </a:p>
        </p:txBody>
      </p:sp>
      <p:sp>
        <p:nvSpPr>
          <p:cNvPr id="129030" name="Rectangle 6"/>
          <p:cNvSpPr>
            <a:spLocks noChangeArrowheads="1"/>
          </p:cNvSpPr>
          <p:nvPr userDrawn="1"/>
        </p:nvSpPr>
        <p:spPr bwMode="auto">
          <a:xfrm>
            <a:off x="546100" y="6489700"/>
            <a:ext cx="2273300" cy="280988"/>
          </a:xfrm>
          <a:prstGeom prst="rect">
            <a:avLst/>
          </a:prstGeom>
          <a:noFill/>
          <a:ln w="9525">
            <a:noFill/>
            <a:miter lim="800000"/>
            <a:headEnd/>
            <a:tailEnd/>
          </a:ln>
          <a:effectLst/>
        </p:spPr>
        <p:txBody>
          <a:bodyPr lIns="0" tIns="0" rIns="0" bIns="0"/>
          <a:lstStyle/>
          <a:p>
            <a:pPr eaLnBrk="1" hangingPunct="1">
              <a:defRPr/>
            </a:pPr>
            <a:r>
              <a:rPr lang="en-US" sz="800" b="0" dirty="0">
                <a:solidFill>
                  <a:srgbClr val="505150"/>
                </a:solidFill>
                <a:cs typeface="Arial" charset="0"/>
              </a:rPr>
              <a:t>© </a:t>
            </a:r>
            <a:r>
              <a:rPr lang="en-GB" sz="800" b="0" dirty="0">
                <a:solidFill>
                  <a:srgbClr val="505150"/>
                </a:solidFill>
                <a:cs typeface="Arial" charset="0"/>
              </a:rPr>
              <a:t>2012 IDA Singapore.</a:t>
            </a:r>
            <a:br>
              <a:rPr lang="en-GB" sz="800" b="0" dirty="0">
                <a:solidFill>
                  <a:srgbClr val="505150"/>
                </a:solidFill>
                <a:cs typeface="Arial" charset="0"/>
              </a:rPr>
            </a:br>
            <a:r>
              <a:rPr lang="en-GB" sz="800" b="0" dirty="0">
                <a:solidFill>
                  <a:srgbClr val="505150"/>
                </a:solidFill>
                <a:cs typeface="Arial" charset="0"/>
              </a:rPr>
              <a:t> All Rights Reserved.</a:t>
            </a:r>
          </a:p>
        </p:txBody>
      </p:sp>
      <p:sp>
        <p:nvSpPr>
          <p:cNvPr id="129032" name="Rectangle 8"/>
          <p:cNvSpPr>
            <a:spLocks noChangeArrowheads="1"/>
          </p:cNvSpPr>
          <p:nvPr userDrawn="1"/>
        </p:nvSpPr>
        <p:spPr bwMode="auto">
          <a:xfrm>
            <a:off x="7988300" y="6375400"/>
            <a:ext cx="469900" cy="482600"/>
          </a:xfrm>
          <a:prstGeom prst="rect">
            <a:avLst/>
          </a:prstGeom>
          <a:noFill/>
          <a:ln w="9525">
            <a:noFill/>
            <a:miter lim="800000"/>
            <a:headEnd/>
            <a:tailEnd/>
          </a:ln>
          <a:effectLst/>
        </p:spPr>
        <p:txBody>
          <a:bodyPr lIns="0" tIns="0" rIns="0" bIns="0"/>
          <a:lstStyle/>
          <a:p>
            <a:pPr algn="r" eaLnBrk="1" hangingPunct="1">
              <a:defRPr/>
            </a:pPr>
            <a:endParaRPr lang="en-GB" sz="800" b="0" dirty="0">
              <a:latin typeface="Arial" pitchFamily="-112" charset="0"/>
              <a:cs typeface="ＭＳ Ｐゴシック" pitchFamily="-112" charset="-128"/>
            </a:endParaRPr>
          </a:p>
        </p:txBody>
      </p:sp>
      <p:pic>
        <p:nvPicPr>
          <p:cNvPr id="3079" name="Picture 8" descr="IDA-logo.png"/>
          <p:cNvPicPr>
            <a:picLocks noChangeAspect="1"/>
          </p:cNvPicPr>
          <p:nvPr userDrawn="1"/>
        </p:nvPicPr>
        <p:blipFill>
          <a:blip r:embed="rId8" cstate="print"/>
          <a:srcRect/>
          <a:stretch>
            <a:fillRect/>
          </a:stretch>
        </p:blipFill>
        <p:spPr bwMode="auto">
          <a:xfrm>
            <a:off x="7669213" y="6146800"/>
            <a:ext cx="915987" cy="6111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790" r:id="rId1"/>
    <p:sldLayoutId id="2147484791" r:id="rId2"/>
    <p:sldLayoutId id="2147484792" r:id="rId3"/>
    <p:sldLayoutId id="2147484793" r:id="rId4"/>
    <p:sldLayoutId id="2147484794" r:id="rId5"/>
    <p:sldLayoutId id="2147484795" r:id="rId6"/>
  </p:sldLayoutIdLst>
  <p:txStyles>
    <p:titleStyle>
      <a:lvl1pPr algn="l" rtl="0" eaLnBrk="0" fontAlgn="base" hangingPunct="0">
        <a:spcBef>
          <a:spcPct val="0"/>
        </a:spcBef>
        <a:spcAft>
          <a:spcPct val="0"/>
        </a:spcAft>
        <a:defRPr sz="3000" b="1">
          <a:solidFill>
            <a:srgbClr val="000000"/>
          </a:solidFill>
          <a:latin typeface="+mj-lt"/>
          <a:ea typeface="ＭＳ Ｐゴシック" pitchFamily="-112" charset="-128"/>
          <a:cs typeface="ＭＳ Ｐゴシック" pitchFamily="-112" charset="-128"/>
        </a:defRPr>
      </a:lvl1pPr>
      <a:lvl2pPr algn="l" rtl="0" eaLnBrk="0" fontAlgn="base" hangingPunct="0">
        <a:spcBef>
          <a:spcPct val="0"/>
        </a:spcBef>
        <a:spcAft>
          <a:spcPct val="0"/>
        </a:spcAft>
        <a:defRPr sz="3000" b="1">
          <a:solidFill>
            <a:srgbClr val="000000"/>
          </a:solidFill>
          <a:latin typeface="Arial" charset="0"/>
          <a:ea typeface="ＭＳ Ｐゴシック" pitchFamily="-112" charset="-128"/>
          <a:cs typeface="ＭＳ Ｐゴシック" pitchFamily="-112" charset="-128"/>
        </a:defRPr>
      </a:lvl2pPr>
      <a:lvl3pPr algn="l" rtl="0" eaLnBrk="0" fontAlgn="base" hangingPunct="0">
        <a:spcBef>
          <a:spcPct val="0"/>
        </a:spcBef>
        <a:spcAft>
          <a:spcPct val="0"/>
        </a:spcAft>
        <a:defRPr sz="3000" b="1">
          <a:solidFill>
            <a:srgbClr val="000000"/>
          </a:solidFill>
          <a:latin typeface="Arial" charset="0"/>
          <a:ea typeface="ＭＳ Ｐゴシック" pitchFamily="-112" charset="-128"/>
          <a:cs typeface="ＭＳ Ｐゴシック" pitchFamily="-112" charset="-128"/>
        </a:defRPr>
      </a:lvl3pPr>
      <a:lvl4pPr algn="l" rtl="0" eaLnBrk="0" fontAlgn="base" hangingPunct="0">
        <a:spcBef>
          <a:spcPct val="0"/>
        </a:spcBef>
        <a:spcAft>
          <a:spcPct val="0"/>
        </a:spcAft>
        <a:defRPr sz="3000" b="1">
          <a:solidFill>
            <a:srgbClr val="000000"/>
          </a:solidFill>
          <a:latin typeface="Arial" charset="0"/>
          <a:ea typeface="ＭＳ Ｐゴシック" pitchFamily="-112" charset="-128"/>
          <a:cs typeface="ＭＳ Ｐゴシック" pitchFamily="-112" charset="-128"/>
        </a:defRPr>
      </a:lvl4pPr>
      <a:lvl5pPr algn="l" rtl="0" eaLnBrk="0" fontAlgn="base" hangingPunct="0">
        <a:spcBef>
          <a:spcPct val="0"/>
        </a:spcBef>
        <a:spcAft>
          <a:spcPct val="0"/>
        </a:spcAft>
        <a:defRPr sz="3000" b="1">
          <a:solidFill>
            <a:srgbClr val="000000"/>
          </a:solidFill>
          <a:latin typeface="Arial" charset="0"/>
          <a:ea typeface="ＭＳ Ｐゴシック" pitchFamily="-112" charset="-128"/>
          <a:cs typeface="ＭＳ Ｐゴシック" pitchFamily="-112" charset="-128"/>
        </a:defRPr>
      </a:lvl5pPr>
      <a:lvl6pPr marL="457200" algn="l" rtl="0" fontAlgn="base">
        <a:spcBef>
          <a:spcPct val="0"/>
        </a:spcBef>
        <a:spcAft>
          <a:spcPct val="0"/>
        </a:spcAft>
        <a:defRPr sz="3000" b="1">
          <a:solidFill>
            <a:schemeClr val="folHlink"/>
          </a:solidFill>
          <a:latin typeface="Arial" charset="0"/>
        </a:defRPr>
      </a:lvl6pPr>
      <a:lvl7pPr marL="914400" algn="l" rtl="0" fontAlgn="base">
        <a:spcBef>
          <a:spcPct val="0"/>
        </a:spcBef>
        <a:spcAft>
          <a:spcPct val="0"/>
        </a:spcAft>
        <a:defRPr sz="3000" b="1">
          <a:solidFill>
            <a:schemeClr val="folHlink"/>
          </a:solidFill>
          <a:latin typeface="Arial" charset="0"/>
        </a:defRPr>
      </a:lvl7pPr>
      <a:lvl8pPr marL="1371600" algn="l" rtl="0" fontAlgn="base">
        <a:spcBef>
          <a:spcPct val="0"/>
        </a:spcBef>
        <a:spcAft>
          <a:spcPct val="0"/>
        </a:spcAft>
        <a:defRPr sz="3000" b="1">
          <a:solidFill>
            <a:schemeClr val="folHlink"/>
          </a:solidFill>
          <a:latin typeface="Arial" charset="0"/>
        </a:defRPr>
      </a:lvl8pPr>
      <a:lvl9pPr marL="1828800" algn="l" rtl="0" fontAlgn="base">
        <a:spcBef>
          <a:spcPct val="0"/>
        </a:spcBef>
        <a:spcAft>
          <a:spcPct val="0"/>
        </a:spcAft>
        <a:defRPr sz="3000" b="1">
          <a:solidFill>
            <a:schemeClr val="folHlink"/>
          </a:solidFill>
          <a:latin typeface="Arial" charset="0"/>
        </a:defRPr>
      </a:lvl9pPr>
    </p:titleStyle>
    <p:bodyStyle>
      <a:lvl1pPr marL="177800" indent="-177800" algn="l" rtl="0" eaLnBrk="0" fontAlgn="base" hangingPunct="0">
        <a:lnSpc>
          <a:spcPct val="120000"/>
        </a:lnSpc>
        <a:spcBef>
          <a:spcPct val="0"/>
        </a:spcBef>
        <a:spcAft>
          <a:spcPct val="0"/>
        </a:spcAft>
        <a:buClr>
          <a:srgbClr val="E50278"/>
        </a:buClr>
        <a:buSzPct val="95000"/>
        <a:buFont typeface="Arial Black" pitchFamily="-112" charset="0"/>
        <a:defRPr sz="2400">
          <a:solidFill>
            <a:schemeClr val="tx1"/>
          </a:solidFill>
          <a:latin typeface="+mn-lt"/>
          <a:ea typeface="ＭＳ Ｐゴシック" pitchFamily="-112" charset="-128"/>
          <a:cs typeface="ＭＳ Ｐゴシック" pitchFamily="-112" charset="-128"/>
        </a:defRPr>
      </a:lvl1pPr>
      <a:lvl2pPr marL="455613" indent="-163513" algn="l" rtl="0" eaLnBrk="0" fontAlgn="base" hangingPunct="0">
        <a:lnSpc>
          <a:spcPct val="120000"/>
        </a:lnSpc>
        <a:spcBef>
          <a:spcPct val="0"/>
        </a:spcBef>
        <a:spcAft>
          <a:spcPct val="0"/>
        </a:spcAft>
        <a:buSzPct val="95000"/>
        <a:buFont typeface="Wingdings" pitchFamily="-112" charset="2"/>
        <a:buChar char="§"/>
        <a:defRPr sz="2000">
          <a:solidFill>
            <a:srgbClr val="000000"/>
          </a:solidFill>
          <a:latin typeface="+mn-lt"/>
          <a:ea typeface="ＭＳ Ｐゴシック" pitchFamily="-112" charset="-128"/>
        </a:defRPr>
      </a:lvl2pPr>
      <a:lvl3pPr marL="741363" indent="-171450" algn="l" rtl="0" eaLnBrk="0" fontAlgn="base" hangingPunct="0">
        <a:lnSpc>
          <a:spcPct val="120000"/>
        </a:lnSpc>
        <a:spcBef>
          <a:spcPct val="0"/>
        </a:spcBef>
        <a:spcAft>
          <a:spcPct val="0"/>
        </a:spcAft>
        <a:buClr>
          <a:schemeClr val="accent2"/>
        </a:buClr>
        <a:buSzPct val="95000"/>
        <a:buFont typeface="Wingdings" pitchFamily="-112" charset="2"/>
        <a:buChar char="§"/>
        <a:defRPr>
          <a:solidFill>
            <a:schemeClr val="tx1"/>
          </a:solidFill>
          <a:latin typeface="+mn-lt"/>
          <a:ea typeface="ＭＳ Ｐゴシック" pitchFamily="-112" charset="-128"/>
        </a:defRPr>
      </a:lvl3pPr>
      <a:lvl4pPr marL="1030288" indent="-174625" algn="l" rtl="0" eaLnBrk="0" fontAlgn="base" hangingPunct="0">
        <a:lnSpc>
          <a:spcPct val="120000"/>
        </a:lnSpc>
        <a:spcBef>
          <a:spcPct val="0"/>
        </a:spcBef>
        <a:spcAft>
          <a:spcPct val="0"/>
        </a:spcAft>
        <a:buSzPct val="95000"/>
        <a:buFont typeface="Wingdings" pitchFamily="-112" charset="2"/>
        <a:buChar char="§"/>
        <a:defRPr>
          <a:solidFill>
            <a:srgbClr val="000000"/>
          </a:solidFill>
          <a:latin typeface="+mn-lt"/>
          <a:ea typeface="ＭＳ Ｐゴシック" pitchFamily="-112" charset="-128"/>
        </a:defRPr>
      </a:lvl4pPr>
      <a:lvl5pPr marL="1317625" indent="-173038" algn="l" rtl="0" eaLnBrk="0" fontAlgn="base" hangingPunct="0">
        <a:lnSpc>
          <a:spcPct val="120000"/>
        </a:lnSpc>
        <a:spcBef>
          <a:spcPct val="0"/>
        </a:spcBef>
        <a:spcAft>
          <a:spcPct val="0"/>
        </a:spcAft>
        <a:buClr>
          <a:schemeClr val="accent2"/>
        </a:buClr>
        <a:buSzPct val="95000"/>
        <a:buFont typeface="Wingdings" pitchFamily="-112" charset="2"/>
        <a:buChar char="§"/>
        <a:defRPr>
          <a:solidFill>
            <a:schemeClr val="tx1"/>
          </a:solidFill>
          <a:latin typeface="+mn-lt"/>
          <a:ea typeface="ＭＳ Ｐゴシック" pitchFamily="-112" charset="-128"/>
        </a:defRPr>
      </a:lvl5pPr>
      <a:lvl6pPr marL="1774825" indent="-173038" algn="l" rtl="0" fontAlgn="base">
        <a:lnSpc>
          <a:spcPct val="120000"/>
        </a:lnSpc>
        <a:spcBef>
          <a:spcPct val="0"/>
        </a:spcBef>
        <a:spcAft>
          <a:spcPct val="0"/>
        </a:spcAft>
        <a:buClr>
          <a:srgbClr val="6600CC"/>
        </a:buClr>
        <a:buSzPct val="95000"/>
        <a:buFont typeface="Wingdings" pitchFamily="2" charset="2"/>
        <a:buChar char="§"/>
        <a:defRPr b="1">
          <a:solidFill>
            <a:srgbClr val="2F2F2F"/>
          </a:solidFill>
          <a:latin typeface="+mn-lt"/>
        </a:defRPr>
      </a:lvl6pPr>
      <a:lvl7pPr marL="2232025" indent="-173038" algn="l" rtl="0" fontAlgn="base">
        <a:lnSpc>
          <a:spcPct val="120000"/>
        </a:lnSpc>
        <a:spcBef>
          <a:spcPct val="0"/>
        </a:spcBef>
        <a:spcAft>
          <a:spcPct val="0"/>
        </a:spcAft>
        <a:buClr>
          <a:srgbClr val="6600CC"/>
        </a:buClr>
        <a:buSzPct val="95000"/>
        <a:buFont typeface="Wingdings" pitchFamily="2" charset="2"/>
        <a:buChar char="§"/>
        <a:defRPr b="1">
          <a:solidFill>
            <a:srgbClr val="2F2F2F"/>
          </a:solidFill>
          <a:latin typeface="+mn-lt"/>
        </a:defRPr>
      </a:lvl7pPr>
      <a:lvl8pPr marL="2689225" indent="-173038" algn="l" rtl="0" fontAlgn="base">
        <a:lnSpc>
          <a:spcPct val="120000"/>
        </a:lnSpc>
        <a:spcBef>
          <a:spcPct val="0"/>
        </a:spcBef>
        <a:spcAft>
          <a:spcPct val="0"/>
        </a:spcAft>
        <a:buClr>
          <a:srgbClr val="6600CC"/>
        </a:buClr>
        <a:buSzPct val="95000"/>
        <a:buFont typeface="Wingdings" pitchFamily="2" charset="2"/>
        <a:buChar char="§"/>
        <a:defRPr b="1">
          <a:solidFill>
            <a:srgbClr val="2F2F2F"/>
          </a:solidFill>
          <a:latin typeface="+mn-lt"/>
        </a:defRPr>
      </a:lvl8pPr>
      <a:lvl9pPr marL="3146425" indent="-173038" algn="l" rtl="0" fontAlgn="base">
        <a:lnSpc>
          <a:spcPct val="120000"/>
        </a:lnSpc>
        <a:spcBef>
          <a:spcPct val="0"/>
        </a:spcBef>
        <a:spcAft>
          <a:spcPct val="0"/>
        </a:spcAft>
        <a:buClr>
          <a:srgbClr val="6600CC"/>
        </a:buClr>
        <a:buSzPct val="95000"/>
        <a:buFont typeface="Wingdings" pitchFamily="2" charset="2"/>
        <a:buChar char="§"/>
        <a:defRPr b="1">
          <a:solidFill>
            <a:srgbClr val="2F2F2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4"/>
          <p:cNvSpPr>
            <a:spLocks noGrp="1"/>
          </p:cNvSpPr>
          <p:nvPr>
            <p:ph type="title"/>
          </p:nvPr>
        </p:nvSpPr>
        <p:spPr>
          <a:xfrm>
            <a:off x="2120900" y="1122363"/>
            <a:ext cx="7023100" cy="3906837"/>
          </a:xfrm>
        </p:spPr>
        <p:txBody>
          <a:bodyPr/>
          <a:lstStyle/>
          <a:p>
            <a:pPr marL="358775"/>
            <a:r>
              <a:rPr lang="en-US" dirty="0" smtClean="0">
                <a:ea typeface="ＭＳ Ｐゴシック" pitchFamily="34" charset="-128"/>
              </a:rPr>
              <a:t>IDA’s Technology Evaluation Partnership with NTU, NUS and I</a:t>
            </a:r>
            <a:r>
              <a:rPr lang="en-US" baseline="30000" dirty="0" smtClean="0">
                <a:ea typeface="ＭＳ Ｐゴシック" pitchFamily="34" charset="-128"/>
              </a:rPr>
              <a:t>2</a:t>
            </a:r>
            <a:r>
              <a:rPr lang="en-US" dirty="0" smtClean="0">
                <a:ea typeface="ＭＳ Ｐゴシック" pitchFamily="34" charset="-128"/>
              </a:rPr>
              <a:t>R (A*STAR)</a:t>
            </a:r>
          </a:p>
        </p:txBody>
      </p:sp>
      <p:sp>
        <p:nvSpPr>
          <p:cNvPr id="9219" name="TextBox 3"/>
          <p:cNvSpPr txBox="1">
            <a:spLocks noChangeArrowheads="1"/>
          </p:cNvSpPr>
          <p:nvPr/>
        </p:nvSpPr>
        <p:spPr bwMode="auto">
          <a:xfrm>
            <a:off x="2453189" y="3703220"/>
            <a:ext cx="5148262" cy="1215076"/>
          </a:xfrm>
          <a:prstGeom prst="rect">
            <a:avLst/>
          </a:prstGeom>
          <a:noFill/>
          <a:ln w="9525">
            <a:noFill/>
            <a:miter lim="800000"/>
            <a:headEnd/>
            <a:tailEnd/>
          </a:ln>
        </p:spPr>
        <p:txBody>
          <a:bodyPr>
            <a:spAutoFit/>
          </a:bodyPr>
          <a:lstStyle/>
          <a:p>
            <a:pPr>
              <a:lnSpc>
                <a:spcPct val="114000"/>
              </a:lnSpc>
            </a:pPr>
            <a:endParaRPr lang="en-US" sz="1800" dirty="0"/>
          </a:p>
          <a:p>
            <a:pPr>
              <a:lnSpc>
                <a:spcPct val="114000"/>
              </a:lnSpc>
            </a:pPr>
            <a:r>
              <a:rPr lang="en-US" sz="1800" dirty="0" smtClean="0"/>
              <a:t>Ngoh Lek Heng PhD</a:t>
            </a:r>
          </a:p>
          <a:p>
            <a:pPr>
              <a:lnSpc>
                <a:spcPct val="114000"/>
              </a:lnSpc>
            </a:pPr>
            <a:r>
              <a:rPr lang="en-US" sz="1400" dirty="0" smtClean="0"/>
              <a:t>Assistant Director,</a:t>
            </a:r>
          </a:p>
          <a:p>
            <a:pPr>
              <a:lnSpc>
                <a:spcPct val="114000"/>
              </a:lnSpc>
            </a:pPr>
            <a:r>
              <a:rPr lang="en-US" sz="1400" dirty="0" smtClean="0"/>
              <a:t>National Grid Office</a:t>
            </a:r>
            <a:endParaRPr lang="en-US"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7"/>
          <p:cNvSpPr>
            <a:spLocks noGrp="1"/>
          </p:cNvSpPr>
          <p:nvPr>
            <p:ph type="title"/>
          </p:nvPr>
        </p:nvSpPr>
        <p:spPr>
          <a:xfrm>
            <a:off x="546099" y="228684"/>
            <a:ext cx="8301017" cy="914400"/>
          </a:xfrm>
        </p:spPr>
        <p:txBody>
          <a:bodyPr/>
          <a:lstStyle/>
          <a:p>
            <a:r>
              <a:rPr lang="en-US" dirty="0" smtClean="0">
                <a:ea typeface="ＭＳ Ｐゴシック" pitchFamily="34" charset="-128"/>
              </a:rPr>
              <a:t>Partnership with NTU, NUS and I</a:t>
            </a:r>
            <a:r>
              <a:rPr lang="en-US" baseline="30000" dirty="0" smtClean="0">
                <a:ea typeface="ＭＳ Ｐゴシック" pitchFamily="34" charset="-128"/>
              </a:rPr>
              <a:t>2</a:t>
            </a:r>
            <a:r>
              <a:rPr lang="en-US" dirty="0" smtClean="0">
                <a:ea typeface="ＭＳ Ｐゴシック" pitchFamily="34" charset="-128"/>
              </a:rPr>
              <a:t>R (A*STAR)</a:t>
            </a:r>
          </a:p>
        </p:txBody>
      </p:sp>
      <p:sp>
        <p:nvSpPr>
          <p:cNvPr id="10243" name="Text Placeholder 8"/>
          <p:cNvSpPr>
            <a:spLocks noGrp="1"/>
          </p:cNvSpPr>
          <p:nvPr>
            <p:ph type="body" sz="quarter" idx="10"/>
          </p:nvPr>
        </p:nvSpPr>
        <p:spPr>
          <a:xfrm>
            <a:off x="547200" y="1321201"/>
            <a:ext cx="8080375" cy="5032098"/>
          </a:xfrm>
        </p:spPr>
        <p:txBody>
          <a:bodyPr>
            <a:normAutofit fontScale="92500" lnSpcReduction="10000"/>
          </a:bodyPr>
          <a:lstStyle/>
          <a:p>
            <a:r>
              <a:rPr lang="en-GB" dirty="0" smtClean="0"/>
              <a:t>Companies interested in leveraging NTU, NUS and I</a:t>
            </a:r>
            <a:r>
              <a:rPr lang="en-GB" baseline="30000" dirty="0" smtClean="0"/>
              <a:t>2</a:t>
            </a:r>
            <a:r>
              <a:rPr lang="en-GB" dirty="0" smtClean="0"/>
              <a:t>R technologies can request for a short-term evaluation licence at no charge for trial purposes</a:t>
            </a:r>
          </a:p>
          <a:p>
            <a:endParaRPr lang="en-GB" dirty="0" smtClean="0"/>
          </a:p>
          <a:p>
            <a:r>
              <a:rPr lang="en-GB" dirty="0" smtClean="0"/>
              <a:t>The required cloud resources can be obtained from IDA’s Call for Cloud Computing Proposals </a:t>
            </a:r>
          </a:p>
          <a:p>
            <a:endParaRPr lang="en-GB" dirty="0" smtClean="0"/>
          </a:p>
          <a:p>
            <a:r>
              <a:rPr lang="en-GB" dirty="0" smtClean="0"/>
              <a:t>Companies are also given an option to take on a commercial licence if their trial deployment proves to be successful and of value </a:t>
            </a:r>
          </a:p>
          <a:p>
            <a:endParaRPr lang="en-GB" dirty="0" smtClean="0"/>
          </a:p>
          <a:p>
            <a:r>
              <a:rPr lang="en-GB" dirty="0" smtClean="0"/>
              <a:t>IDA together with NTU, NUS and I</a:t>
            </a:r>
            <a:r>
              <a:rPr lang="en-GB" baseline="30000" dirty="0" smtClean="0"/>
              <a:t>2</a:t>
            </a:r>
            <a:r>
              <a:rPr lang="en-GB" dirty="0" smtClean="0"/>
              <a:t>R will work with companies to deploy technologies in the cloud environment</a:t>
            </a:r>
          </a:p>
          <a:p>
            <a:pPr marL="0" indent="0"/>
            <a:endParaRPr lang="en-US"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2"/>
          <p:cNvSpPr>
            <a:spLocks noGrp="1"/>
          </p:cNvSpPr>
          <p:nvPr>
            <p:ph type="title"/>
          </p:nvPr>
        </p:nvSpPr>
        <p:spPr/>
        <p:txBody>
          <a:bodyPr/>
          <a:lstStyle/>
          <a:p>
            <a:r>
              <a:rPr lang="en-US" dirty="0" smtClean="0">
                <a:ea typeface="ＭＳ Ｐゴシック" pitchFamily="34" charset="-128"/>
              </a:rPr>
              <a:t>Technology Evaluation Steps Involved</a:t>
            </a:r>
          </a:p>
        </p:txBody>
      </p:sp>
      <p:graphicFrame>
        <p:nvGraphicFramePr>
          <p:cNvPr id="5" name="Diagram 4"/>
          <p:cNvGraphicFramePr/>
          <p:nvPr/>
        </p:nvGraphicFramePr>
        <p:xfrm>
          <a:off x="285008" y="2406317"/>
          <a:ext cx="8633361" cy="20410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Presentations on Available Technologies </a:t>
            </a:r>
            <a:endParaRPr lang="en-GB" dirty="0"/>
          </a:p>
        </p:txBody>
      </p:sp>
      <p:sp>
        <p:nvSpPr>
          <p:cNvPr id="3" name="Content Placeholder 2"/>
          <p:cNvSpPr>
            <a:spLocks noGrp="1"/>
          </p:cNvSpPr>
          <p:nvPr>
            <p:ph sz="quarter" idx="10"/>
          </p:nvPr>
        </p:nvSpPr>
        <p:spPr/>
        <p:txBody>
          <a:bodyPr>
            <a:normAutofit lnSpcReduction="10000"/>
          </a:bodyPr>
          <a:lstStyle/>
          <a:p>
            <a:pPr marL="457200" indent="-457200">
              <a:buFont typeface="+mj-lt"/>
              <a:buAutoNum type="arabicPeriod"/>
            </a:pPr>
            <a:r>
              <a:rPr lang="en-GB" dirty="0" smtClean="0"/>
              <a:t>Raphael Phang, Director (Marketing &amp; Admin), </a:t>
            </a:r>
            <a:r>
              <a:rPr lang="en-GB" dirty="0" err="1" smtClean="0"/>
              <a:t>Nanyang</a:t>
            </a:r>
            <a:r>
              <a:rPr lang="en-GB" dirty="0" smtClean="0"/>
              <a:t> Innovation and Enterprise Office (NIEO), NTU</a:t>
            </a:r>
          </a:p>
          <a:p>
            <a:pPr marL="457200" indent="-457200">
              <a:buFont typeface="+mj-lt"/>
              <a:buAutoNum type="arabicPeriod"/>
            </a:pPr>
            <a:endParaRPr lang="en-US" dirty="0" smtClean="0"/>
          </a:p>
          <a:p>
            <a:pPr marL="457200" indent="-457200">
              <a:buFont typeface="+mj-lt"/>
              <a:buAutoNum type="arabicPeriod"/>
            </a:pPr>
            <a:r>
              <a:rPr lang="fr-FR" dirty="0" smtClean="0"/>
              <a:t>Dr Jose Luis Rojas Roman</a:t>
            </a:r>
            <a:r>
              <a:rPr lang="en-GB" dirty="0" smtClean="0"/>
              <a:t>, Manager (Commercialization) Industry Liaison Office (ILO), NUS</a:t>
            </a:r>
          </a:p>
          <a:p>
            <a:pPr marL="457200" indent="-457200">
              <a:buFont typeface="+mj-lt"/>
              <a:buAutoNum type="arabicPeriod"/>
            </a:pPr>
            <a:endParaRPr lang="en-US" dirty="0" smtClean="0"/>
          </a:p>
          <a:p>
            <a:pPr marL="457200" indent="-457200">
              <a:buFont typeface="+mj-lt"/>
              <a:buAutoNum type="arabicPeriod"/>
            </a:pPr>
            <a:r>
              <a:rPr lang="en-US" dirty="0" smtClean="0"/>
              <a:t>Presentation slides and available technologies from I</a:t>
            </a:r>
            <a:r>
              <a:rPr lang="en-US" baseline="30000" dirty="0" smtClean="0"/>
              <a:t>2</a:t>
            </a:r>
            <a:r>
              <a:rPr lang="en-US" dirty="0" smtClean="0"/>
              <a:t>R, A*STAR can be found at IDA’s Cloud Computing Call 6 web </a:t>
            </a:r>
            <a:r>
              <a:rPr lang="en-US" dirty="0" smtClean="0"/>
              <a:t>URL:</a:t>
            </a:r>
          </a:p>
          <a:p>
            <a:pPr marL="457200" indent="-457200">
              <a:buFont typeface="+mj-lt"/>
              <a:buAutoNum type="arabicPeriod"/>
            </a:pPr>
            <a:endParaRPr lang="en-US" sz="1800" dirty="0" smtClean="0"/>
          </a:p>
          <a:p>
            <a:pPr marL="457200" indent="-457200"/>
            <a:r>
              <a:rPr lang="en-US" sz="1400" dirty="0" smtClean="0"/>
              <a:t>http://</a:t>
            </a:r>
            <a:r>
              <a:rPr lang="en-US" sz="1400" dirty="0" smtClean="0"/>
              <a:t>www.ida.gov.sg/Collaboration-and-Initiatives/Collaboration-Opportunities/Store/Call-for-Cloud-Computing-Proposals.aspx</a:t>
            </a:r>
            <a:endParaRPr lang="en-GB" sz="1400" dirty="0" smtClean="0"/>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en-US" dirty="0" smtClean="0">
                <a:ea typeface="ＭＳ Ｐゴシック" pitchFamily="34" charset="-128"/>
              </a:rPr>
              <a:t>Find Out More &amp; Register Interest</a:t>
            </a:r>
          </a:p>
        </p:txBody>
      </p:sp>
      <p:sp>
        <p:nvSpPr>
          <p:cNvPr id="1028" name="Text Placeholder 2"/>
          <p:cNvSpPr>
            <a:spLocks noGrp="1"/>
          </p:cNvSpPr>
          <p:nvPr>
            <p:ph type="body" sz="quarter" idx="10"/>
          </p:nvPr>
        </p:nvSpPr>
        <p:spPr>
          <a:xfrm>
            <a:off x="541337" y="1287463"/>
            <a:ext cx="7832641" cy="4843462"/>
          </a:xfrm>
        </p:spPr>
        <p:txBody>
          <a:bodyPr/>
          <a:lstStyle/>
          <a:p>
            <a:endParaRPr lang="en-US" dirty="0" smtClean="0"/>
          </a:p>
          <a:p>
            <a:pPr algn="ctr"/>
            <a:endParaRPr lang="en-US" dirty="0" smtClean="0"/>
          </a:p>
          <a:p>
            <a:pPr algn="ctr"/>
            <a:r>
              <a:rPr lang="en-GB" b="1" dirty="0" smtClean="0"/>
              <a:t>IDA_Cloud@ida.gov.sg</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a:xfrm>
            <a:off x="491016" y="2741690"/>
            <a:ext cx="8051800" cy="914400"/>
          </a:xfrm>
        </p:spPr>
        <p:txBody>
          <a:bodyPr/>
          <a:lstStyle/>
          <a:p>
            <a:pPr algn="ctr"/>
            <a:r>
              <a:rPr lang="en-US" dirty="0" smtClean="0">
                <a:ea typeface="ＭＳ Ｐゴシック" pitchFamily="34" charset="-128"/>
              </a:rPr>
              <a:t>Thank You!</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IDACorp_2011_Sep2011">
  <a:themeElements>
    <a:clrScheme name="Custom 2">
      <a:dk1>
        <a:sysClr val="windowText" lastClr="000000"/>
      </a:dk1>
      <a:lt1>
        <a:sysClr val="window" lastClr="FFFFFF"/>
      </a:lt1>
      <a:dk2>
        <a:srgbClr val="505150"/>
      </a:dk2>
      <a:lt2>
        <a:srgbClr val="D2D2D2"/>
      </a:lt2>
      <a:accent1>
        <a:srgbClr val="4F5150"/>
      </a:accent1>
      <a:accent2>
        <a:srgbClr val="CD004A"/>
      </a:accent2>
      <a:accent3>
        <a:srgbClr val="007FBB"/>
      </a:accent3>
      <a:accent4>
        <a:srgbClr val="A4A7A6"/>
      </a:accent4>
      <a:accent5>
        <a:srgbClr val="AFC124"/>
      </a:accent5>
      <a:accent6>
        <a:srgbClr val="EEA521"/>
      </a:accent6>
      <a:hlink>
        <a:srgbClr val="CE0049"/>
      </a:hlink>
      <a:folHlink>
        <a:srgbClr val="DD5C74"/>
      </a:folHlink>
    </a:clrScheme>
    <a:fontScheme name="2_Bold Strip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34" charset="-128"/>
          </a:defRPr>
        </a:defPPr>
      </a:lstStyle>
    </a:lnDef>
  </a:objectDefaults>
  <a:extraClrSchemeLst>
    <a:extraClrScheme>
      <a:clrScheme name="2_Bold Stripes 1">
        <a:dk1>
          <a:srgbClr val="000000"/>
        </a:dk1>
        <a:lt1>
          <a:srgbClr val="EAEAEA"/>
        </a:lt1>
        <a:dk2>
          <a:srgbClr val="000000"/>
        </a:dk2>
        <a:lt2>
          <a:srgbClr val="4C4C4C"/>
        </a:lt2>
        <a:accent1>
          <a:srgbClr val="CCCCCC"/>
        </a:accent1>
        <a:accent2>
          <a:srgbClr val="99CD00"/>
        </a:accent2>
        <a:accent3>
          <a:srgbClr val="F3F3F3"/>
        </a:accent3>
        <a:accent4>
          <a:srgbClr val="000000"/>
        </a:accent4>
        <a:accent5>
          <a:srgbClr val="E2E2E2"/>
        </a:accent5>
        <a:accent6>
          <a:srgbClr val="8ABA00"/>
        </a:accent6>
        <a:hlink>
          <a:srgbClr val="FF9900"/>
        </a:hlink>
        <a:folHlink>
          <a:srgbClr val="E50278"/>
        </a:folHlink>
      </a:clrScheme>
      <a:clrMap bg1="lt1" tx1="dk1" bg2="lt2" tx2="dk2" accent1="accent1" accent2="accent2" accent3="accent3" accent4="accent4" accent5="accent5" accent6="accent6" hlink="hlink" folHlink="folHlink"/>
    </a:extraClrScheme>
    <a:extraClrScheme>
      <a:clrScheme name="2_Bold Stripes 2">
        <a:dk1>
          <a:srgbClr val="000000"/>
        </a:dk1>
        <a:lt1>
          <a:srgbClr val="FFFFFF"/>
        </a:lt1>
        <a:dk2>
          <a:srgbClr val="000000"/>
        </a:dk2>
        <a:lt2>
          <a:srgbClr val="4C4C4C"/>
        </a:lt2>
        <a:accent1>
          <a:srgbClr val="CCCCCC"/>
        </a:accent1>
        <a:accent2>
          <a:srgbClr val="99CD00"/>
        </a:accent2>
        <a:accent3>
          <a:srgbClr val="FFFFFF"/>
        </a:accent3>
        <a:accent4>
          <a:srgbClr val="000000"/>
        </a:accent4>
        <a:accent5>
          <a:srgbClr val="E2E2E2"/>
        </a:accent5>
        <a:accent6>
          <a:srgbClr val="8ABA00"/>
        </a:accent6>
        <a:hlink>
          <a:srgbClr val="FF9900"/>
        </a:hlink>
        <a:folHlink>
          <a:srgbClr val="E5027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A0571C5D711944B03BDC660034F4B2" ma:contentTypeVersion="3" ma:contentTypeDescription="Create a new document." ma:contentTypeScope="" ma:versionID="fa5c13bd50c9b3277748d93423cc08ea">
  <xsd:schema xmlns:xsd="http://www.w3.org/2001/XMLSchema" xmlns:p="http://schemas.microsoft.com/office/2006/metadata/properties" xmlns:ns1="http://schemas.microsoft.com/sharepoint/v3" xmlns:ns3="07c6e299-e23a-433a-9734-266202196a8d" targetNamespace="http://schemas.microsoft.com/office/2006/metadata/properties" ma:root="true" ma:fieldsID="31464e55dd60c0b9e6b0568260f694fd" ns1:_="" ns3:_="">
    <xsd:import namespace="http://schemas.microsoft.com/sharepoint/v3"/>
    <xsd:import namespace="07c6e299-e23a-433a-9734-266202196a8d"/>
    <xsd:element name="properties">
      <xsd:complexType>
        <xsd:sequence>
          <xsd:element name="documentManagement">
            <xsd:complexType>
              <xsd:all>
                <xsd:element ref="ns1:PublishingStartDate" minOccurs="0"/>
                <xsd:element ref="ns1:PublishingExpirationDate" minOccurs="0"/>
                <xsd:element ref="ns3:TagsFieldForKWizComTags1" minOccurs="0"/>
                <xsd:element ref="ns3:IDASearchabl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xsd="http://www.w3.org/2001/XMLSchema" xmlns:dms="http://schemas.microsoft.com/office/2006/documentManagement/types" targetNamespace="07c6e299-e23a-433a-9734-266202196a8d" elementFormDefault="qualified">
    <xsd:import namespace="http://schemas.microsoft.com/office/2006/documentManagement/types"/>
    <xsd:element name="TagsFieldForKWizComTags1" ma:index="11" nillable="true" ma:displayName="Keyword(s)" ma:description="Select / Key in the appropriate keyword(s) that is relevant to the content of the document" ma:internalName="TagsFieldForKWizComTags1">
      <xsd:simpleType>
        <xsd:restriction base="dms:Note"/>
      </xsd:simpleType>
    </xsd:element>
    <xsd:element name="IDASearchable" ma:index="12" nillable="true" ma:displayName="Meta-Tags Searchable?" ma:default="1" ma:description="Do you want your document to be displayed in the search results page for people who do not have access to your document?&#10;&#10;Once this checkbox is checked, the system will search into the document name, title, author and keyword(s). Please note that it will NOT search into or display the contents of the document." ma:internalName="IDASearchabl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10" ma:displayName="Author"/>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p:properties xmlns:p="http://schemas.microsoft.com/office/2006/metadata/properties" xmlns:xsi="http://www.w3.org/2001/XMLSchema-instance">
  <documentManagement>
    <TagsFieldForKWizComTags1 xmlns="07c6e299-e23a-433a-9734-266202196a8d">ida;slide;Template</TagsFieldForKWizComTags1>
    <PublishingExpirationDate xmlns="http://schemas.microsoft.com/sharepoint/v3" xsi:nil="true"/>
    <IDASearchable xmlns="07c6e299-e23a-433a-9734-266202196a8d">false</IDASearchable>
    <PublishingStartDate xmlns="http://schemas.microsoft.com/sharepoint/v3" xsi:nil="true"/>
  </documentManagement>
</p:properties>
</file>

<file path=customXml/itemProps1.xml><?xml version="1.0" encoding="utf-8"?>
<ds:datastoreItem xmlns:ds="http://schemas.openxmlformats.org/officeDocument/2006/customXml" ds:itemID="{C6C78F72-B3EF-4B63-B59C-DAB89F6A6D6C}">
  <ds:schemaRefs>
    <ds:schemaRef ds:uri="http://schemas.microsoft.com/sharepoint/v3/contenttype/forms"/>
  </ds:schemaRefs>
</ds:datastoreItem>
</file>

<file path=customXml/itemProps2.xml><?xml version="1.0" encoding="utf-8"?>
<ds:datastoreItem xmlns:ds="http://schemas.openxmlformats.org/officeDocument/2006/customXml" ds:itemID="{F697C579-260F-4315-A1F2-C5E170615FB4}">
  <ds:schemaRefs>
    <ds:schemaRef ds:uri="http://schemas.microsoft.com/office/2006/metadata/longProperties"/>
  </ds:schemaRefs>
</ds:datastoreItem>
</file>

<file path=customXml/itemProps3.xml><?xml version="1.0" encoding="utf-8"?>
<ds:datastoreItem xmlns:ds="http://schemas.openxmlformats.org/officeDocument/2006/customXml" ds:itemID="{D16022E6-0F0F-4F87-A3A3-1E1067B13A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7c6e299-e23a-433a-9734-266202196a8d"/>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60780055-9816-49AC-8301-BB50B1AC55DD}">
  <ds:schemaRefs>
    <ds:schemaRef ds:uri="http://schemas.microsoft.com/office/2006/metadata/properties"/>
    <ds:schemaRef ds:uri="07c6e299-e23a-433a-9734-266202196a8d"/>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IDACorp_2011_Sep2011.pot</Template>
  <TotalTime>54</TotalTime>
  <Words>192</Words>
  <Application>Microsoft Office PowerPoint</Application>
  <PresentationFormat>On-screen Show (4:3)</PresentationFormat>
  <Paragraphs>39</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IDACorp_2011_Sep2011</vt:lpstr>
      <vt:lpstr>IDA’s Technology Evaluation Partnership with NTU, NUS and I2R (A*STAR)</vt:lpstr>
      <vt:lpstr>Partnership with NTU, NUS and I2R (A*STAR)</vt:lpstr>
      <vt:lpstr>Technology Evaluation Steps Involved</vt:lpstr>
      <vt:lpstr>Presentations on Available Technologies </vt:lpstr>
      <vt:lpstr>Find Out More &amp; Register Interest</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 corporate slide template</dc:title>
  <dc:creator>macbook 1</dc:creator>
  <cp:lastModifiedBy>s1493846z</cp:lastModifiedBy>
  <cp:revision>23</cp:revision>
  <cp:lastPrinted>2011-04-19T04:48:49Z</cp:lastPrinted>
  <dcterms:created xsi:type="dcterms:W3CDTF">2011-09-09T01:02:26Z</dcterms:created>
  <dcterms:modified xsi:type="dcterms:W3CDTF">2012-11-12T00:54:25Z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ies>
</file>