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28" r:id="rId5"/>
    <p:sldMasterId id="2147484808" r:id="rId6"/>
  </p:sldMasterIdLst>
  <p:notesMasterIdLst>
    <p:notesMasterId r:id="rId50"/>
  </p:notesMasterIdLst>
  <p:handoutMasterIdLst>
    <p:handoutMasterId r:id="rId51"/>
  </p:handoutMasterIdLst>
  <p:sldIdLst>
    <p:sldId id="942" r:id="rId7"/>
    <p:sldId id="891" r:id="rId8"/>
    <p:sldId id="1005" r:id="rId9"/>
    <p:sldId id="1007" r:id="rId10"/>
    <p:sldId id="1008" r:id="rId11"/>
    <p:sldId id="1010" r:id="rId12"/>
    <p:sldId id="1011" r:id="rId13"/>
    <p:sldId id="1012" r:id="rId14"/>
    <p:sldId id="1047" r:id="rId15"/>
    <p:sldId id="1048" r:id="rId16"/>
    <p:sldId id="1056" r:id="rId17"/>
    <p:sldId id="1054" r:id="rId18"/>
    <p:sldId id="1014" r:id="rId19"/>
    <p:sldId id="1015" r:id="rId20"/>
    <p:sldId id="1016" r:id="rId21"/>
    <p:sldId id="1017" r:id="rId22"/>
    <p:sldId id="1019" r:id="rId23"/>
    <p:sldId id="1020" r:id="rId24"/>
    <p:sldId id="1021" r:id="rId25"/>
    <p:sldId id="1022" r:id="rId26"/>
    <p:sldId id="1055" r:id="rId27"/>
    <p:sldId id="1057" r:id="rId28"/>
    <p:sldId id="1040" r:id="rId29"/>
    <p:sldId id="1023" r:id="rId30"/>
    <p:sldId id="1024" r:id="rId31"/>
    <p:sldId id="1025" r:id="rId32"/>
    <p:sldId id="1026" r:id="rId33"/>
    <p:sldId id="1027" r:id="rId34"/>
    <p:sldId id="1028" r:id="rId35"/>
    <p:sldId id="1053" r:id="rId36"/>
    <p:sldId id="1058" r:id="rId37"/>
    <p:sldId id="1059" r:id="rId38"/>
    <p:sldId id="1030" r:id="rId39"/>
    <p:sldId id="1031" r:id="rId40"/>
    <p:sldId id="1032" r:id="rId41"/>
    <p:sldId id="1033" r:id="rId42"/>
    <p:sldId id="1062" r:id="rId43"/>
    <p:sldId id="1035" r:id="rId44"/>
    <p:sldId id="1036" r:id="rId45"/>
    <p:sldId id="1037" r:id="rId46"/>
    <p:sldId id="1038" r:id="rId47"/>
    <p:sldId id="1060" r:id="rId48"/>
    <p:sldId id="1061" r:id="rId49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06">
          <p15:clr>
            <a:srgbClr val="A4A3A4"/>
          </p15:clr>
        </p15:guide>
        <p15:guide id="2" orient="horz" pos="2929">
          <p15:clr>
            <a:srgbClr val="A4A3A4"/>
          </p15:clr>
        </p15:guide>
        <p15:guide id="3" orient="horz" pos="1450">
          <p15:clr>
            <a:srgbClr val="A4A3A4"/>
          </p15:clr>
        </p15:guide>
        <p15:guide id="4" orient="horz" pos="4306">
          <p15:clr>
            <a:srgbClr val="A4A3A4"/>
          </p15:clr>
        </p15:guide>
        <p15:guide id="5" orient="horz" pos="449">
          <p15:clr>
            <a:srgbClr val="A4A3A4"/>
          </p15:clr>
        </p15:guide>
        <p15:guide id="6" pos="2793">
          <p15:clr>
            <a:srgbClr val="A4A3A4"/>
          </p15:clr>
        </p15:guide>
        <p15:guide id="7" pos="716">
          <p15:clr>
            <a:srgbClr val="A4A3A4"/>
          </p15:clr>
        </p15:guide>
        <p15:guide id="8" pos="1611">
          <p15:clr>
            <a:srgbClr val="A4A3A4"/>
          </p15:clr>
        </p15:guide>
        <p15:guide id="9" pos="5098">
          <p15:clr>
            <a:srgbClr val="A4A3A4"/>
          </p15:clr>
        </p15:guide>
        <p15:guide id="10" pos="5549">
          <p15:clr>
            <a:srgbClr val="A4A3A4"/>
          </p15:clr>
        </p15:guide>
        <p15:guide id="11" pos="3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33CC"/>
    <a:srgbClr val="E3EDF9"/>
    <a:srgbClr val="FFCCFF"/>
    <a:srgbClr val="FFFFCC"/>
    <a:srgbClr val="CCFF99"/>
    <a:srgbClr val="0066FF"/>
    <a:srgbClr val="0066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6" autoAdjust="0"/>
    <p:restoredTop sz="94700" autoAdjust="0"/>
  </p:normalViewPr>
  <p:slideViewPr>
    <p:cSldViewPr snapToGrid="0">
      <p:cViewPr varScale="1">
        <p:scale>
          <a:sx n="90" d="100"/>
          <a:sy n="90" d="100"/>
        </p:scale>
        <p:origin x="1374" y="78"/>
      </p:cViewPr>
      <p:guideLst>
        <p:guide orient="horz" pos="1006"/>
        <p:guide orient="horz" pos="2929"/>
        <p:guide orient="horz" pos="1450"/>
        <p:guide orient="horz" pos="4306"/>
        <p:guide orient="horz" pos="449"/>
        <p:guide pos="2793"/>
        <p:guide pos="716"/>
        <p:guide pos="1611"/>
        <p:guide pos="5098"/>
        <p:guide pos="5549"/>
        <p:guide pos="3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66"/>
      </p:cViewPr>
      <p:guideLst>
        <p:guide orient="horz" pos="3109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8D0E94-91D9-4304-9DF7-B5DD07643023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SG"/>
        </a:p>
      </dgm:t>
    </dgm:pt>
    <dgm:pt modelId="{1704D5FB-9B3A-4C00-ACDF-9AF7B49C845E}">
      <dgm:prSet phldrT="[Text]" custT="1"/>
      <dgm:spPr/>
      <dgm:t>
        <a:bodyPr/>
        <a:lstStyle/>
        <a:p>
          <a:r>
            <a:rPr lang="en-US" sz="4800" b="1" dirty="0"/>
            <a:t>Individuals</a:t>
          </a:r>
          <a:endParaRPr lang="en-SG" sz="4800" b="1" dirty="0"/>
        </a:p>
      </dgm:t>
    </dgm:pt>
    <dgm:pt modelId="{6B4F6081-C66C-48D5-8695-C5F1D11619E6}" type="parTrans" cxnId="{96808918-6A37-4633-AAEF-6A3BCF65158C}">
      <dgm:prSet/>
      <dgm:spPr/>
      <dgm:t>
        <a:bodyPr/>
        <a:lstStyle/>
        <a:p>
          <a:endParaRPr lang="en-SG"/>
        </a:p>
      </dgm:t>
    </dgm:pt>
    <dgm:pt modelId="{3AA83C91-280D-4C18-9027-47BE4B8CE48B}" type="sibTrans" cxnId="{96808918-6A37-4633-AAEF-6A3BCF65158C}">
      <dgm:prSet/>
      <dgm:spPr/>
      <dgm:t>
        <a:bodyPr/>
        <a:lstStyle/>
        <a:p>
          <a:endParaRPr lang="en-SG"/>
        </a:p>
      </dgm:t>
    </dgm:pt>
    <dgm:pt modelId="{512158C1-9B0D-4FAE-BAD1-844CEEBE2D12}">
      <dgm:prSet phldrT="[Text]" custT="1"/>
      <dgm:spPr/>
      <dgm:t>
        <a:bodyPr/>
        <a:lstStyle/>
        <a:p>
          <a:r>
            <a:rPr lang="en-US" altLang="en-US" sz="2800" b="1" dirty="0"/>
            <a:t>1. Update Trainee Enrolment Record Details</a:t>
          </a:r>
          <a:endParaRPr lang="en-SG" sz="2800" dirty="0"/>
        </a:p>
      </dgm:t>
    </dgm:pt>
    <dgm:pt modelId="{6275D206-EA32-404D-BD75-C64320E23100}" type="parTrans" cxnId="{6B4BAD14-9F71-477D-BFAD-5C044F8C9DE8}">
      <dgm:prSet/>
      <dgm:spPr/>
      <dgm:t>
        <a:bodyPr/>
        <a:lstStyle/>
        <a:p>
          <a:endParaRPr lang="en-SG"/>
        </a:p>
      </dgm:t>
    </dgm:pt>
    <dgm:pt modelId="{624B9D4F-6081-4A7A-A862-3F8F70AB1E4E}" type="sibTrans" cxnId="{6B4BAD14-9F71-477D-BFAD-5C044F8C9DE8}">
      <dgm:prSet/>
      <dgm:spPr/>
      <dgm:t>
        <a:bodyPr/>
        <a:lstStyle/>
        <a:p>
          <a:endParaRPr lang="en-SG"/>
        </a:p>
      </dgm:t>
    </dgm:pt>
    <dgm:pt modelId="{159778AE-DF51-447C-8343-5EE98091256A}">
      <dgm:prSet custT="1"/>
      <dgm:spPr/>
      <dgm:t>
        <a:bodyPr/>
        <a:lstStyle/>
        <a:p>
          <a:r>
            <a:rPr lang="en-US" altLang="en-US" sz="2800" b="1" dirty="0"/>
            <a:t>2. Search/View Trainee Enrolment Record</a:t>
          </a:r>
        </a:p>
      </dgm:t>
    </dgm:pt>
    <dgm:pt modelId="{6D9EB207-3B71-4C4A-8EF5-3F678AD887A7}" type="parTrans" cxnId="{4E891C87-5AC6-4CB1-AC5C-294962177C0A}">
      <dgm:prSet/>
      <dgm:spPr/>
      <dgm:t>
        <a:bodyPr/>
        <a:lstStyle/>
        <a:p>
          <a:endParaRPr lang="en-SG"/>
        </a:p>
      </dgm:t>
    </dgm:pt>
    <dgm:pt modelId="{49C519AB-C42B-4E87-BA9C-D251196A84FC}" type="sibTrans" cxnId="{4E891C87-5AC6-4CB1-AC5C-294962177C0A}">
      <dgm:prSet/>
      <dgm:spPr/>
      <dgm:t>
        <a:bodyPr/>
        <a:lstStyle/>
        <a:p>
          <a:endParaRPr lang="en-SG"/>
        </a:p>
      </dgm:t>
    </dgm:pt>
    <dgm:pt modelId="{D998D2F6-B635-40AE-B0E8-88AD2B27EA92}">
      <dgm:prSet custT="1"/>
      <dgm:spPr/>
      <dgm:t>
        <a:bodyPr/>
        <a:lstStyle/>
        <a:p>
          <a:endParaRPr lang="en-US" altLang="en-US" sz="2800" b="1" dirty="0"/>
        </a:p>
      </dgm:t>
    </dgm:pt>
    <dgm:pt modelId="{985063E8-CE28-472E-8504-16DB8740E4FC}" type="parTrans" cxnId="{86680372-E7A1-4969-BD4C-38496AF5D5C1}">
      <dgm:prSet/>
      <dgm:spPr/>
      <dgm:t>
        <a:bodyPr/>
        <a:lstStyle/>
        <a:p>
          <a:endParaRPr lang="en-SG"/>
        </a:p>
      </dgm:t>
    </dgm:pt>
    <dgm:pt modelId="{ACBEF838-4799-4B11-8B3C-D53AFB48AFF4}" type="sibTrans" cxnId="{86680372-E7A1-4969-BD4C-38496AF5D5C1}">
      <dgm:prSet/>
      <dgm:spPr/>
      <dgm:t>
        <a:bodyPr/>
        <a:lstStyle/>
        <a:p>
          <a:endParaRPr lang="en-SG"/>
        </a:p>
      </dgm:t>
    </dgm:pt>
    <dgm:pt modelId="{9B1F4D16-B78D-44BE-821F-25D935EDE045}">
      <dgm:prSet phldrT="[Text]" custT="1"/>
      <dgm:spPr/>
      <dgm:t>
        <a:bodyPr/>
        <a:lstStyle/>
        <a:p>
          <a:endParaRPr lang="en-SG" sz="2800" dirty="0"/>
        </a:p>
      </dgm:t>
    </dgm:pt>
    <dgm:pt modelId="{1C0B7BD8-D19C-4D08-AA08-B0497FB7321E}" type="parTrans" cxnId="{703074F5-B1F6-449A-A91C-55413F0384A2}">
      <dgm:prSet/>
      <dgm:spPr/>
      <dgm:t>
        <a:bodyPr/>
        <a:lstStyle/>
        <a:p>
          <a:endParaRPr lang="en-SG"/>
        </a:p>
      </dgm:t>
    </dgm:pt>
    <dgm:pt modelId="{AB2934FD-53F3-451E-BE3A-66839C624730}" type="sibTrans" cxnId="{703074F5-B1F6-449A-A91C-55413F0384A2}">
      <dgm:prSet/>
      <dgm:spPr/>
      <dgm:t>
        <a:bodyPr/>
        <a:lstStyle/>
        <a:p>
          <a:endParaRPr lang="en-SG"/>
        </a:p>
      </dgm:t>
    </dgm:pt>
    <dgm:pt modelId="{767A7B21-27DA-4818-9C7C-5D3AFB66B57F}" type="pres">
      <dgm:prSet presAssocID="{788D0E94-91D9-4304-9DF7-B5DD07643023}" presName="Name0" presStyleCnt="0">
        <dgm:presLayoutVars>
          <dgm:dir/>
          <dgm:animLvl val="lvl"/>
          <dgm:resizeHandles val="exact"/>
        </dgm:presLayoutVars>
      </dgm:prSet>
      <dgm:spPr/>
    </dgm:pt>
    <dgm:pt modelId="{5933F6F9-6F27-40A0-83F1-7EBEAA4D76AA}" type="pres">
      <dgm:prSet presAssocID="{1704D5FB-9B3A-4C00-ACDF-9AF7B49C845E}" presName="composite" presStyleCnt="0"/>
      <dgm:spPr/>
    </dgm:pt>
    <dgm:pt modelId="{BDA37251-46BD-4D55-9CD6-9A13FE8AE10F}" type="pres">
      <dgm:prSet presAssocID="{1704D5FB-9B3A-4C00-ACDF-9AF7B49C845E}" presName="parTx" presStyleLbl="alignNode1" presStyleIdx="0" presStyleCnt="1" custScaleY="100000" custLinFactNeighborY="-52528">
        <dgm:presLayoutVars>
          <dgm:chMax val="0"/>
          <dgm:chPref val="0"/>
          <dgm:bulletEnabled val="1"/>
        </dgm:presLayoutVars>
      </dgm:prSet>
      <dgm:spPr/>
    </dgm:pt>
    <dgm:pt modelId="{00DF8205-4D26-4A68-B88D-0AAF25197B9F}" type="pres">
      <dgm:prSet presAssocID="{1704D5FB-9B3A-4C00-ACDF-9AF7B49C845E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6B4BAD14-9F71-477D-BFAD-5C044F8C9DE8}" srcId="{1704D5FB-9B3A-4C00-ACDF-9AF7B49C845E}" destId="{512158C1-9B0D-4FAE-BAD1-844CEEBE2D12}" srcOrd="1" destOrd="0" parTransId="{6275D206-EA32-404D-BD75-C64320E23100}" sibTransId="{624B9D4F-6081-4A7A-A862-3F8F70AB1E4E}"/>
    <dgm:cxn modelId="{96808918-6A37-4633-AAEF-6A3BCF65158C}" srcId="{788D0E94-91D9-4304-9DF7-B5DD07643023}" destId="{1704D5FB-9B3A-4C00-ACDF-9AF7B49C845E}" srcOrd="0" destOrd="0" parTransId="{6B4F6081-C66C-48D5-8695-C5F1D11619E6}" sibTransId="{3AA83C91-280D-4C18-9027-47BE4B8CE48B}"/>
    <dgm:cxn modelId="{8A204D2D-88CD-4257-AE78-EB3190FF48C9}" type="presOf" srcId="{512158C1-9B0D-4FAE-BAD1-844CEEBE2D12}" destId="{00DF8205-4D26-4A68-B88D-0AAF25197B9F}" srcOrd="0" destOrd="1" presId="urn:microsoft.com/office/officeart/2005/8/layout/hList1"/>
    <dgm:cxn modelId="{E692BC30-A195-4E95-9C74-191BFBAE2B6B}" type="presOf" srcId="{788D0E94-91D9-4304-9DF7-B5DD07643023}" destId="{767A7B21-27DA-4818-9C7C-5D3AFB66B57F}" srcOrd="0" destOrd="0" presId="urn:microsoft.com/office/officeart/2005/8/layout/hList1"/>
    <dgm:cxn modelId="{86680372-E7A1-4969-BD4C-38496AF5D5C1}" srcId="{1704D5FB-9B3A-4C00-ACDF-9AF7B49C845E}" destId="{D998D2F6-B635-40AE-B0E8-88AD2B27EA92}" srcOrd="2" destOrd="0" parTransId="{985063E8-CE28-472E-8504-16DB8740E4FC}" sibTransId="{ACBEF838-4799-4B11-8B3C-D53AFB48AFF4}"/>
    <dgm:cxn modelId="{4E891C87-5AC6-4CB1-AC5C-294962177C0A}" srcId="{1704D5FB-9B3A-4C00-ACDF-9AF7B49C845E}" destId="{159778AE-DF51-447C-8343-5EE98091256A}" srcOrd="3" destOrd="0" parTransId="{6D9EB207-3B71-4C4A-8EF5-3F678AD887A7}" sibTransId="{49C519AB-C42B-4E87-BA9C-D251196A84FC}"/>
    <dgm:cxn modelId="{977EE294-85E0-45C7-9A6C-2E2572C1846F}" type="presOf" srcId="{D998D2F6-B635-40AE-B0E8-88AD2B27EA92}" destId="{00DF8205-4D26-4A68-B88D-0AAF25197B9F}" srcOrd="0" destOrd="2" presId="urn:microsoft.com/office/officeart/2005/8/layout/hList1"/>
    <dgm:cxn modelId="{9CAB979F-9660-42A5-A055-0BBB795616B0}" type="presOf" srcId="{1704D5FB-9B3A-4C00-ACDF-9AF7B49C845E}" destId="{BDA37251-46BD-4D55-9CD6-9A13FE8AE10F}" srcOrd="0" destOrd="0" presId="urn:microsoft.com/office/officeart/2005/8/layout/hList1"/>
    <dgm:cxn modelId="{1D2F63B4-5EEB-43B5-AE4A-97AB4EF67BD0}" type="presOf" srcId="{159778AE-DF51-447C-8343-5EE98091256A}" destId="{00DF8205-4D26-4A68-B88D-0AAF25197B9F}" srcOrd="0" destOrd="3" presId="urn:microsoft.com/office/officeart/2005/8/layout/hList1"/>
    <dgm:cxn modelId="{808510D2-4311-4C31-B937-6019CEE7A8D0}" type="presOf" srcId="{9B1F4D16-B78D-44BE-821F-25D935EDE045}" destId="{00DF8205-4D26-4A68-B88D-0AAF25197B9F}" srcOrd="0" destOrd="0" presId="urn:microsoft.com/office/officeart/2005/8/layout/hList1"/>
    <dgm:cxn modelId="{703074F5-B1F6-449A-A91C-55413F0384A2}" srcId="{1704D5FB-9B3A-4C00-ACDF-9AF7B49C845E}" destId="{9B1F4D16-B78D-44BE-821F-25D935EDE045}" srcOrd="0" destOrd="0" parTransId="{1C0B7BD8-D19C-4D08-AA08-B0497FB7321E}" sibTransId="{AB2934FD-53F3-451E-BE3A-66839C624730}"/>
    <dgm:cxn modelId="{C4959D97-1581-462A-9E05-804379AA7BBD}" type="presParOf" srcId="{767A7B21-27DA-4818-9C7C-5D3AFB66B57F}" destId="{5933F6F9-6F27-40A0-83F1-7EBEAA4D76AA}" srcOrd="0" destOrd="0" presId="urn:microsoft.com/office/officeart/2005/8/layout/hList1"/>
    <dgm:cxn modelId="{13EDEFF0-9C2D-47D7-8110-14B09CF443DD}" type="presParOf" srcId="{5933F6F9-6F27-40A0-83F1-7EBEAA4D76AA}" destId="{BDA37251-46BD-4D55-9CD6-9A13FE8AE10F}" srcOrd="0" destOrd="0" presId="urn:microsoft.com/office/officeart/2005/8/layout/hList1"/>
    <dgm:cxn modelId="{198199BE-6E1D-4635-B7AF-D593A1AE5DE5}" type="presParOf" srcId="{5933F6F9-6F27-40A0-83F1-7EBEAA4D76AA}" destId="{00DF8205-4D26-4A68-B88D-0AAF25197B9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71C078-7945-4EAC-9B81-04FB879DFA0A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ED0545D8-CEAF-4BBA-8B35-EC7A15B3DF3E}">
      <dgm:prSet phldrT="[Text]" custT="1"/>
      <dgm:spPr/>
      <dgm:t>
        <a:bodyPr/>
        <a:lstStyle/>
        <a:p>
          <a:r>
            <a:rPr lang="en-US" sz="9600" dirty="0"/>
            <a:t>1.</a:t>
          </a:r>
          <a:endParaRPr lang="en-SG" sz="9600" dirty="0"/>
        </a:p>
      </dgm:t>
    </dgm:pt>
    <dgm:pt modelId="{842AF497-6EE3-4895-88BD-54517A478CC9}" type="parTrans" cxnId="{AC56EAA5-8AF6-4F36-BF2D-CD4A0049DD60}">
      <dgm:prSet/>
      <dgm:spPr/>
      <dgm:t>
        <a:bodyPr/>
        <a:lstStyle/>
        <a:p>
          <a:endParaRPr lang="en-SG"/>
        </a:p>
      </dgm:t>
    </dgm:pt>
    <dgm:pt modelId="{9399325A-2FD2-4241-8983-8104D999993A}" type="sibTrans" cxnId="{AC56EAA5-8AF6-4F36-BF2D-CD4A0049DD60}">
      <dgm:prSet/>
      <dgm:spPr/>
      <dgm:t>
        <a:bodyPr/>
        <a:lstStyle/>
        <a:p>
          <a:endParaRPr lang="en-SG"/>
        </a:p>
      </dgm:t>
    </dgm:pt>
    <dgm:pt modelId="{2508F424-4ED9-4478-954E-02BA1992127A}">
      <dgm:prSet phldrT="[Text]"/>
      <dgm:spPr/>
      <dgm:t>
        <a:bodyPr/>
        <a:lstStyle/>
        <a:p>
          <a:r>
            <a:rPr lang="en-US" dirty="0"/>
            <a:t>Update Trainee Enrolment</a:t>
          </a:r>
          <a:endParaRPr lang="en-SG" dirty="0"/>
        </a:p>
      </dgm:t>
    </dgm:pt>
    <dgm:pt modelId="{232A9750-1AB4-41B6-82AF-A9D034327F87}" type="parTrans" cxnId="{EA70E9E3-D4F8-4474-8684-8FAE472E729C}">
      <dgm:prSet/>
      <dgm:spPr/>
      <dgm:t>
        <a:bodyPr/>
        <a:lstStyle/>
        <a:p>
          <a:endParaRPr lang="en-SG"/>
        </a:p>
      </dgm:t>
    </dgm:pt>
    <dgm:pt modelId="{024A241D-8327-4EFF-9AF0-FF0CDAF8EFCB}" type="sibTrans" cxnId="{EA70E9E3-D4F8-4474-8684-8FAE472E729C}">
      <dgm:prSet/>
      <dgm:spPr/>
      <dgm:t>
        <a:bodyPr/>
        <a:lstStyle/>
        <a:p>
          <a:endParaRPr lang="en-SG"/>
        </a:p>
      </dgm:t>
    </dgm:pt>
    <dgm:pt modelId="{55AB0AEC-89B8-4D60-A794-0E2FA7788409}" type="pres">
      <dgm:prSet presAssocID="{C871C078-7945-4EAC-9B81-04FB879DFA0A}" presName="list" presStyleCnt="0">
        <dgm:presLayoutVars>
          <dgm:dir/>
          <dgm:animLvl val="lvl"/>
        </dgm:presLayoutVars>
      </dgm:prSet>
      <dgm:spPr/>
    </dgm:pt>
    <dgm:pt modelId="{CEDA2733-E4BD-4499-A1DA-9B08255A4929}" type="pres">
      <dgm:prSet presAssocID="{ED0545D8-CEAF-4BBA-8B35-EC7A15B3DF3E}" presName="posSpace" presStyleCnt="0"/>
      <dgm:spPr/>
    </dgm:pt>
    <dgm:pt modelId="{5593A12C-E72B-4554-B1F9-545B1E38CF91}" type="pres">
      <dgm:prSet presAssocID="{ED0545D8-CEAF-4BBA-8B35-EC7A15B3DF3E}" presName="vertFlow" presStyleCnt="0"/>
      <dgm:spPr/>
    </dgm:pt>
    <dgm:pt modelId="{2BB01A94-0D34-40CD-913E-C51D491E0361}" type="pres">
      <dgm:prSet presAssocID="{ED0545D8-CEAF-4BBA-8B35-EC7A15B3DF3E}" presName="topSpace" presStyleCnt="0"/>
      <dgm:spPr/>
    </dgm:pt>
    <dgm:pt modelId="{A0BE6D3C-5476-4EE0-9144-F95037F88C7B}" type="pres">
      <dgm:prSet presAssocID="{ED0545D8-CEAF-4BBA-8B35-EC7A15B3DF3E}" presName="firstComp" presStyleCnt="0"/>
      <dgm:spPr/>
    </dgm:pt>
    <dgm:pt modelId="{C5818703-D699-426A-AE04-77BE41771EAC}" type="pres">
      <dgm:prSet presAssocID="{ED0545D8-CEAF-4BBA-8B35-EC7A15B3DF3E}" presName="firstChild" presStyleLbl="bgAccFollowNode1" presStyleIdx="0" presStyleCnt="1"/>
      <dgm:spPr/>
    </dgm:pt>
    <dgm:pt modelId="{2283A447-D097-4AE6-BFCD-35A4CE6C8A69}" type="pres">
      <dgm:prSet presAssocID="{ED0545D8-CEAF-4BBA-8B35-EC7A15B3DF3E}" presName="firstChildTx" presStyleLbl="bgAccFollowNode1" presStyleIdx="0" presStyleCnt="1">
        <dgm:presLayoutVars>
          <dgm:bulletEnabled val="1"/>
        </dgm:presLayoutVars>
      </dgm:prSet>
      <dgm:spPr/>
    </dgm:pt>
    <dgm:pt modelId="{66C7AA4C-1DD4-4310-AF60-7063EE6551A5}" type="pres">
      <dgm:prSet presAssocID="{ED0545D8-CEAF-4BBA-8B35-EC7A15B3DF3E}" presName="negSpace" presStyleCnt="0"/>
      <dgm:spPr/>
    </dgm:pt>
    <dgm:pt modelId="{D3B4FD63-89A6-4583-A996-67A261D6B6E9}" type="pres">
      <dgm:prSet presAssocID="{ED0545D8-CEAF-4BBA-8B35-EC7A15B3DF3E}" presName="circle" presStyleLbl="node1" presStyleIdx="0" presStyleCnt="1"/>
      <dgm:spPr/>
    </dgm:pt>
  </dgm:ptLst>
  <dgm:cxnLst>
    <dgm:cxn modelId="{957B7651-BEAF-4297-A540-BD38AD7598CB}" type="presOf" srcId="{ED0545D8-CEAF-4BBA-8B35-EC7A15B3DF3E}" destId="{D3B4FD63-89A6-4583-A996-67A261D6B6E9}" srcOrd="0" destOrd="0" presId="urn:microsoft.com/office/officeart/2005/8/layout/hList9"/>
    <dgm:cxn modelId="{AC56EAA5-8AF6-4F36-BF2D-CD4A0049DD60}" srcId="{C871C078-7945-4EAC-9B81-04FB879DFA0A}" destId="{ED0545D8-CEAF-4BBA-8B35-EC7A15B3DF3E}" srcOrd="0" destOrd="0" parTransId="{842AF497-6EE3-4895-88BD-54517A478CC9}" sibTransId="{9399325A-2FD2-4241-8983-8104D999993A}"/>
    <dgm:cxn modelId="{034CC0CB-0EF3-48EC-9F0C-EE026203C473}" type="presOf" srcId="{C871C078-7945-4EAC-9B81-04FB879DFA0A}" destId="{55AB0AEC-89B8-4D60-A794-0E2FA7788409}" srcOrd="0" destOrd="0" presId="urn:microsoft.com/office/officeart/2005/8/layout/hList9"/>
    <dgm:cxn modelId="{EA70E9E3-D4F8-4474-8684-8FAE472E729C}" srcId="{ED0545D8-CEAF-4BBA-8B35-EC7A15B3DF3E}" destId="{2508F424-4ED9-4478-954E-02BA1992127A}" srcOrd="0" destOrd="0" parTransId="{232A9750-1AB4-41B6-82AF-A9D034327F87}" sibTransId="{024A241D-8327-4EFF-9AF0-FF0CDAF8EFCB}"/>
    <dgm:cxn modelId="{018775F5-767B-4805-8066-9E2023D0F728}" type="presOf" srcId="{2508F424-4ED9-4478-954E-02BA1992127A}" destId="{2283A447-D097-4AE6-BFCD-35A4CE6C8A69}" srcOrd="1" destOrd="0" presId="urn:microsoft.com/office/officeart/2005/8/layout/hList9"/>
    <dgm:cxn modelId="{97A607F8-1144-42BE-9886-04B0AAD60081}" type="presOf" srcId="{2508F424-4ED9-4478-954E-02BA1992127A}" destId="{C5818703-D699-426A-AE04-77BE41771EAC}" srcOrd="0" destOrd="0" presId="urn:microsoft.com/office/officeart/2005/8/layout/hList9"/>
    <dgm:cxn modelId="{35E1BE29-F3A3-4AA4-A04D-1972A6714432}" type="presParOf" srcId="{55AB0AEC-89B8-4D60-A794-0E2FA7788409}" destId="{CEDA2733-E4BD-4499-A1DA-9B08255A4929}" srcOrd="0" destOrd="0" presId="urn:microsoft.com/office/officeart/2005/8/layout/hList9"/>
    <dgm:cxn modelId="{14AA0268-5B00-4516-A607-1F1FFF61FB9F}" type="presParOf" srcId="{55AB0AEC-89B8-4D60-A794-0E2FA7788409}" destId="{5593A12C-E72B-4554-B1F9-545B1E38CF91}" srcOrd="1" destOrd="0" presId="urn:microsoft.com/office/officeart/2005/8/layout/hList9"/>
    <dgm:cxn modelId="{6D259832-4F2E-4A53-BDA1-2F9512626778}" type="presParOf" srcId="{5593A12C-E72B-4554-B1F9-545B1E38CF91}" destId="{2BB01A94-0D34-40CD-913E-C51D491E0361}" srcOrd="0" destOrd="0" presId="urn:microsoft.com/office/officeart/2005/8/layout/hList9"/>
    <dgm:cxn modelId="{B4190795-7729-49C8-8E6B-289AA516724F}" type="presParOf" srcId="{5593A12C-E72B-4554-B1F9-545B1E38CF91}" destId="{A0BE6D3C-5476-4EE0-9144-F95037F88C7B}" srcOrd="1" destOrd="0" presId="urn:microsoft.com/office/officeart/2005/8/layout/hList9"/>
    <dgm:cxn modelId="{83C49E1B-4B17-4D44-912F-E3BEAECB4AF1}" type="presParOf" srcId="{A0BE6D3C-5476-4EE0-9144-F95037F88C7B}" destId="{C5818703-D699-426A-AE04-77BE41771EAC}" srcOrd="0" destOrd="0" presId="urn:microsoft.com/office/officeart/2005/8/layout/hList9"/>
    <dgm:cxn modelId="{A3A1C8FB-34C8-4713-AF22-1FFCF5C60EEE}" type="presParOf" srcId="{A0BE6D3C-5476-4EE0-9144-F95037F88C7B}" destId="{2283A447-D097-4AE6-BFCD-35A4CE6C8A69}" srcOrd="1" destOrd="0" presId="urn:microsoft.com/office/officeart/2005/8/layout/hList9"/>
    <dgm:cxn modelId="{503D51D7-67A5-4D3B-AB27-5403D503A4EF}" type="presParOf" srcId="{55AB0AEC-89B8-4D60-A794-0E2FA7788409}" destId="{66C7AA4C-1DD4-4310-AF60-7063EE6551A5}" srcOrd="2" destOrd="0" presId="urn:microsoft.com/office/officeart/2005/8/layout/hList9"/>
    <dgm:cxn modelId="{8576F5EA-C94A-4F99-8CAD-D2C2D7FB50C1}" type="presParOf" srcId="{55AB0AEC-89B8-4D60-A794-0E2FA7788409}" destId="{D3B4FD63-89A6-4583-A996-67A261D6B6E9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71C078-7945-4EAC-9B81-04FB879DFA0A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ED0545D8-CEAF-4BBA-8B35-EC7A15B3DF3E}">
      <dgm:prSet phldrT="[Text]" custT="1"/>
      <dgm:spPr/>
      <dgm:t>
        <a:bodyPr/>
        <a:lstStyle/>
        <a:p>
          <a:r>
            <a:rPr lang="en-US" sz="9600" dirty="0"/>
            <a:t>2.</a:t>
          </a:r>
          <a:endParaRPr lang="en-SG" sz="9600" dirty="0"/>
        </a:p>
      </dgm:t>
    </dgm:pt>
    <dgm:pt modelId="{842AF497-6EE3-4895-88BD-54517A478CC9}" type="parTrans" cxnId="{AC56EAA5-8AF6-4F36-BF2D-CD4A0049DD60}">
      <dgm:prSet/>
      <dgm:spPr/>
      <dgm:t>
        <a:bodyPr/>
        <a:lstStyle/>
        <a:p>
          <a:endParaRPr lang="en-SG"/>
        </a:p>
      </dgm:t>
    </dgm:pt>
    <dgm:pt modelId="{9399325A-2FD2-4241-8983-8104D999993A}" type="sibTrans" cxnId="{AC56EAA5-8AF6-4F36-BF2D-CD4A0049DD60}">
      <dgm:prSet/>
      <dgm:spPr/>
      <dgm:t>
        <a:bodyPr/>
        <a:lstStyle/>
        <a:p>
          <a:endParaRPr lang="en-SG"/>
        </a:p>
      </dgm:t>
    </dgm:pt>
    <dgm:pt modelId="{2508F424-4ED9-4478-954E-02BA1992127A}">
      <dgm:prSet phldrT="[Text]"/>
      <dgm:spPr/>
      <dgm:t>
        <a:bodyPr/>
        <a:lstStyle/>
        <a:p>
          <a:r>
            <a:rPr lang="en-US" altLang="en-US" b="0" dirty="0"/>
            <a:t>Search/View Trainee Enrolment</a:t>
          </a:r>
          <a:endParaRPr lang="en-SG" b="0" dirty="0"/>
        </a:p>
      </dgm:t>
    </dgm:pt>
    <dgm:pt modelId="{232A9750-1AB4-41B6-82AF-A9D034327F87}" type="parTrans" cxnId="{EA70E9E3-D4F8-4474-8684-8FAE472E729C}">
      <dgm:prSet/>
      <dgm:spPr/>
      <dgm:t>
        <a:bodyPr/>
        <a:lstStyle/>
        <a:p>
          <a:endParaRPr lang="en-SG"/>
        </a:p>
      </dgm:t>
    </dgm:pt>
    <dgm:pt modelId="{024A241D-8327-4EFF-9AF0-FF0CDAF8EFCB}" type="sibTrans" cxnId="{EA70E9E3-D4F8-4474-8684-8FAE472E729C}">
      <dgm:prSet/>
      <dgm:spPr/>
      <dgm:t>
        <a:bodyPr/>
        <a:lstStyle/>
        <a:p>
          <a:endParaRPr lang="en-SG"/>
        </a:p>
      </dgm:t>
    </dgm:pt>
    <dgm:pt modelId="{55AB0AEC-89B8-4D60-A794-0E2FA7788409}" type="pres">
      <dgm:prSet presAssocID="{C871C078-7945-4EAC-9B81-04FB879DFA0A}" presName="list" presStyleCnt="0">
        <dgm:presLayoutVars>
          <dgm:dir/>
          <dgm:animLvl val="lvl"/>
        </dgm:presLayoutVars>
      </dgm:prSet>
      <dgm:spPr/>
    </dgm:pt>
    <dgm:pt modelId="{CEDA2733-E4BD-4499-A1DA-9B08255A4929}" type="pres">
      <dgm:prSet presAssocID="{ED0545D8-CEAF-4BBA-8B35-EC7A15B3DF3E}" presName="posSpace" presStyleCnt="0"/>
      <dgm:spPr/>
    </dgm:pt>
    <dgm:pt modelId="{5593A12C-E72B-4554-B1F9-545B1E38CF91}" type="pres">
      <dgm:prSet presAssocID="{ED0545D8-CEAF-4BBA-8B35-EC7A15B3DF3E}" presName="vertFlow" presStyleCnt="0"/>
      <dgm:spPr/>
    </dgm:pt>
    <dgm:pt modelId="{2BB01A94-0D34-40CD-913E-C51D491E0361}" type="pres">
      <dgm:prSet presAssocID="{ED0545D8-CEAF-4BBA-8B35-EC7A15B3DF3E}" presName="topSpace" presStyleCnt="0"/>
      <dgm:spPr/>
    </dgm:pt>
    <dgm:pt modelId="{A0BE6D3C-5476-4EE0-9144-F95037F88C7B}" type="pres">
      <dgm:prSet presAssocID="{ED0545D8-CEAF-4BBA-8B35-EC7A15B3DF3E}" presName="firstComp" presStyleCnt="0"/>
      <dgm:spPr/>
    </dgm:pt>
    <dgm:pt modelId="{C5818703-D699-426A-AE04-77BE41771EAC}" type="pres">
      <dgm:prSet presAssocID="{ED0545D8-CEAF-4BBA-8B35-EC7A15B3DF3E}" presName="firstChild" presStyleLbl="bgAccFollowNode1" presStyleIdx="0" presStyleCnt="1"/>
      <dgm:spPr/>
    </dgm:pt>
    <dgm:pt modelId="{2283A447-D097-4AE6-BFCD-35A4CE6C8A69}" type="pres">
      <dgm:prSet presAssocID="{ED0545D8-CEAF-4BBA-8B35-EC7A15B3DF3E}" presName="firstChildTx" presStyleLbl="bgAccFollowNode1" presStyleIdx="0" presStyleCnt="1">
        <dgm:presLayoutVars>
          <dgm:bulletEnabled val="1"/>
        </dgm:presLayoutVars>
      </dgm:prSet>
      <dgm:spPr/>
    </dgm:pt>
    <dgm:pt modelId="{66C7AA4C-1DD4-4310-AF60-7063EE6551A5}" type="pres">
      <dgm:prSet presAssocID="{ED0545D8-CEAF-4BBA-8B35-EC7A15B3DF3E}" presName="negSpace" presStyleCnt="0"/>
      <dgm:spPr/>
    </dgm:pt>
    <dgm:pt modelId="{D3B4FD63-89A6-4583-A996-67A261D6B6E9}" type="pres">
      <dgm:prSet presAssocID="{ED0545D8-CEAF-4BBA-8B35-EC7A15B3DF3E}" presName="circle" presStyleLbl="node1" presStyleIdx="0" presStyleCnt="1"/>
      <dgm:spPr/>
    </dgm:pt>
  </dgm:ptLst>
  <dgm:cxnLst>
    <dgm:cxn modelId="{630D6018-F74F-430E-8E59-8B85B2EDE699}" type="presOf" srcId="{2508F424-4ED9-4478-954E-02BA1992127A}" destId="{C5818703-D699-426A-AE04-77BE41771EAC}" srcOrd="0" destOrd="0" presId="urn:microsoft.com/office/officeart/2005/8/layout/hList9"/>
    <dgm:cxn modelId="{BE8AD252-1340-44C9-87FD-7607960D8D4A}" type="presOf" srcId="{C871C078-7945-4EAC-9B81-04FB879DFA0A}" destId="{55AB0AEC-89B8-4D60-A794-0E2FA7788409}" srcOrd="0" destOrd="0" presId="urn:microsoft.com/office/officeart/2005/8/layout/hList9"/>
    <dgm:cxn modelId="{38E24076-A2C2-4542-91C6-93BDA1A52BB3}" type="presOf" srcId="{2508F424-4ED9-4478-954E-02BA1992127A}" destId="{2283A447-D097-4AE6-BFCD-35A4CE6C8A69}" srcOrd="1" destOrd="0" presId="urn:microsoft.com/office/officeart/2005/8/layout/hList9"/>
    <dgm:cxn modelId="{AC56EAA5-8AF6-4F36-BF2D-CD4A0049DD60}" srcId="{C871C078-7945-4EAC-9B81-04FB879DFA0A}" destId="{ED0545D8-CEAF-4BBA-8B35-EC7A15B3DF3E}" srcOrd="0" destOrd="0" parTransId="{842AF497-6EE3-4895-88BD-54517A478CC9}" sibTransId="{9399325A-2FD2-4241-8983-8104D999993A}"/>
    <dgm:cxn modelId="{5FE9CCD0-E8AD-4160-B96E-1ABBA42E8A72}" type="presOf" srcId="{ED0545D8-CEAF-4BBA-8B35-EC7A15B3DF3E}" destId="{D3B4FD63-89A6-4583-A996-67A261D6B6E9}" srcOrd="0" destOrd="0" presId="urn:microsoft.com/office/officeart/2005/8/layout/hList9"/>
    <dgm:cxn modelId="{EA70E9E3-D4F8-4474-8684-8FAE472E729C}" srcId="{ED0545D8-CEAF-4BBA-8B35-EC7A15B3DF3E}" destId="{2508F424-4ED9-4478-954E-02BA1992127A}" srcOrd="0" destOrd="0" parTransId="{232A9750-1AB4-41B6-82AF-A9D034327F87}" sibTransId="{024A241D-8327-4EFF-9AF0-FF0CDAF8EFCB}"/>
    <dgm:cxn modelId="{1BA1CD4E-8D04-47B1-BE44-E9B3E931B706}" type="presParOf" srcId="{55AB0AEC-89B8-4D60-A794-0E2FA7788409}" destId="{CEDA2733-E4BD-4499-A1DA-9B08255A4929}" srcOrd="0" destOrd="0" presId="urn:microsoft.com/office/officeart/2005/8/layout/hList9"/>
    <dgm:cxn modelId="{C4484369-DE73-4F0C-818E-FC2924AC0FB9}" type="presParOf" srcId="{55AB0AEC-89B8-4D60-A794-0E2FA7788409}" destId="{5593A12C-E72B-4554-B1F9-545B1E38CF91}" srcOrd="1" destOrd="0" presId="urn:microsoft.com/office/officeart/2005/8/layout/hList9"/>
    <dgm:cxn modelId="{CE4E01DC-DDE6-414C-9BA8-A51C2FBB1505}" type="presParOf" srcId="{5593A12C-E72B-4554-B1F9-545B1E38CF91}" destId="{2BB01A94-0D34-40CD-913E-C51D491E0361}" srcOrd="0" destOrd="0" presId="urn:microsoft.com/office/officeart/2005/8/layout/hList9"/>
    <dgm:cxn modelId="{A2725A60-FF5B-4532-BFD5-9999156550C0}" type="presParOf" srcId="{5593A12C-E72B-4554-B1F9-545B1E38CF91}" destId="{A0BE6D3C-5476-4EE0-9144-F95037F88C7B}" srcOrd="1" destOrd="0" presId="urn:microsoft.com/office/officeart/2005/8/layout/hList9"/>
    <dgm:cxn modelId="{403BE9EC-DB1A-495E-B5A5-07014F53D524}" type="presParOf" srcId="{A0BE6D3C-5476-4EE0-9144-F95037F88C7B}" destId="{C5818703-D699-426A-AE04-77BE41771EAC}" srcOrd="0" destOrd="0" presId="urn:microsoft.com/office/officeart/2005/8/layout/hList9"/>
    <dgm:cxn modelId="{4E3FCFA2-BF7E-4DD4-8767-6699CD864DFD}" type="presParOf" srcId="{A0BE6D3C-5476-4EE0-9144-F95037F88C7B}" destId="{2283A447-D097-4AE6-BFCD-35A4CE6C8A69}" srcOrd="1" destOrd="0" presId="urn:microsoft.com/office/officeart/2005/8/layout/hList9"/>
    <dgm:cxn modelId="{BC22F1E4-65D1-4B60-A861-1DDB02BD3294}" type="presParOf" srcId="{55AB0AEC-89B8-4D60-A794-0E2FA7788409}" destId="{66C7AA4C-1DD4-4310-AF60-7063EE6551A5}" srcOrd="2" destOrd="0" presId="urn:microsoft.com/office/officeart/2005/8/layout/hList9"/>
    <dgm:cxn modelId="{92E14385-72CE-4F32-ACDF-AC489D5D1AD2}" type="presParOf" srcId="{55AB0AEC-89B8-4D60-A794-0E2FA7788409}" destId="{D3B4FD63-89A6-4583-A996-67A261D6B6E9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8D0E94-91D9-4304-9DF7-B5DD07643023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SG"/>
        </a:p>
      </dgm:t>
    </dgm:pt>
    <dgm:pt modelId="{1704D5FB-9B3A-4C00-ACDF-9AF7B49C845E}">
      <dgm:prSet phldrT="[Text]" custT="1"/>
      <dgm:spPr/>
      <dgm:t>
        <a:bodyPr/>
        <a:lstStyle/>
        <a:p>
          <a:r>
            <a:rPr lang="en-US" sz="4800" b="1" dirty="0"/>
            <a:t>Sponsoring </a:t>
          </a:r>
          <a:r>
            <a:rPr lang="en-US" sz="4800" b="1" dirty="0" err="1"/>
            <a:t>Organisations</a:t>
          </a:r>
          <a:endParaRPr lang="en-SG" sz="4800" b="1" dirty="0"/>
        </a:p>
      </dgm:t>
    </dgm:pt>
    <dgm:pt modelId="{6B4F6081-C66C-48D5-8695-C5F1D11619E6}" type="parTrans" cxnId="{96808918-6A37-4633-AAEF-6A3BCF65158C}">
      <dgm:prSet/>
      <dgm:spPr/>
      <dgm:t>
        <a:bodyPr/>
        <a:lstStyle/>
        <a:p>
          <a:endParaRPr lang="en-SG"/>
        </a:p>
      </dgm:t>
    </dgm:pt>
    <dgm:pt modelId="{3AA83C91-280D-4C18-9027-47BE4B8CE48B}" type="sibTrans" cxnId="{96808918-6A37-4633-AAEF-6A3BCF65158C}">
      <dgm:prSet/>
      <dgm:spPr/>
      <dgm:t>
        <a:bodyPr/>
        <a:lstStyle/>
        <a:p>
          <a:endParaRPr lang="en-SG"/>
        </a:p>
      </dgm:t>
    </dgm:pt>
    <dgm:pt modelId="{512158C1-9B0D-4FAE-BAD1-844CEEBE2D12}">
      <dgm:prSet phldrT="[Text]" custT="1"/>
      <dgm:spPr/>
      <dgm:t>
        <a:bodyPr/>
        <a:lstStyle/>
        <a:p>
          <a:r>
            <a:rPr lang="en-US" altLang="en-US" sz="2800" b="1" dirty="0"/>
            <a:t>1. Update Trainee Enrolment Record Details</a:t>
          </a:r>
          <a:endParaRPr lang="en-SG" sz="2800" dirty="0"/>
        </a:p>
      </dgm:t>
    </dgm:pt>
    <dgm:pt modelId="{6275D206-EA32-404D-BD75-C64320E23100}" type="parTrans" cxnId="{6B4BAD14-9F71-477D-BFAD-5C044F8C9DE8}">
      <dgm:prSet/>
      <dgm:spPr/>
      <dgm:t>
        <a:bodyPr/>
        <a:lstStyle/>
        <a:p>
          <a:endParaRPr lang="en-SG"/>
        </a:p>
      </dgm:t>
    </dgm:pt>
    <dgm:pt modelId="{624B9D4F-6081-4A7A-A862-3F8F70AB1E4E}" type="sibTrans" cxnId="{6B4BAD14-9F71-477D-BFAD-5C044F8C9DE8}">
      <dgm:prSet/>
      <dgm:spPr/>
      <dgm:t>
        <a:bodyPr/>
        <a:lstStyle/>
        <a:p>
          <a:endParaRPr lang="en-SG"/>
        </a:p>
      </dgm:t>
    </dgm:pt>
    <dgm:pt modelId="{159778AE-DF51-447C-8343-5EE98091256A}">
      <dgm:prSet custT="1"/>
      <dgm:spPr/>
      <dgm:t>
        <a:bodyPr/>
        <a:lstStyle/>
        <a:p>
          <a:r>
            <a:rPr lang="en-US" altLang="en-US" sz="2800" b="1" dirty="0"/>
            <a:t>2. Search/View Trainee Enrolment Record</a:t>
          </a:r>
        </a:p>
      </dgm:t>
    </dgm:pt>
    <dgm:pt modelId="{6D9EB207-3B71-4C4A-8EF5-3F678AD887A7}" type="parTrans" cxnId="{4E891C87-5AC6-4CB1-AC5C-294962177C0A}">
      <dgm:prSet/>
      <dgm:spPr/>
      <dgm:t>
        <a:bodyPr/>
        <a:lstStyle/>
        <a:p>
          <a:endParaRPr lang="en-SG"/>
        </a:p>
      </dgm:t>
    </dgm:pt>
    <dgm:pt modelId="{49C519AB-C42B-4E87-BA9C-D251196A84FC}" type="sibTrans" cxnId="{4E891C87-5AC6-4CB1-AC5C-294962177C0A}">
      <dgm:prSet/>
      <dgm:spPr/>
      <dgm:t>
        <a:bodyPr/>
        <a:lstStyle/>
        <a:p>
          <a:endParaRPr lang="en-SG"/>
        </a:p>
      </dgm:t>
    </dgm:pt>
    <dgm:pt modelId="{D998D2F6-B635-40AE-B0E8-88AD2B27EA92}">
      <dgm:prSet custT="1"/>
      <dgm:spPr/>
      <dgm:t>
        <a:bodyPr/>
        <a:lstStyle/>
        <a:p>
          <a:endParaRPr lang="en-US" altLang="en-US" sz="2800" b="1" dirty="0"/>
        </a:p>
      </dgm:t>
    </dgm:pt>
    <dgm:pt modelId="{985063E8-CE28-472E-8504-16DB8740E4FC}" type="parTrans" cxnId="{86680372-E7A1-4969-BD4C-38496AF5D5C1}">
      <dgm:prSet/>
      <dgm:spPr/>
      <dgm:t>
        <a:bodyPr/>
        <a:lstStyle/>
        <a:p>
          <a:endParaRPr lang="en-SG"/>
        </a:p>
      </dgm:t>
    </dgm:pt>
    <dgm:pt modelId="{ACBEF838-4799-4B11-8B3C-D53AFB48AFF4}" type="sibTrans" cxnId="{86680372-E7A1-4969-BD4C-38496AF5D5C1}">
      <dgm:prSet/>
      <dgm:spPr/>
      <dgm:t>
        <a:bodyPr/>
        <a:lstStyle/>
        <a:p>
          <a:endParaRPr lang="en-SG"/>
        </a:p>
      </dgm:t>
    </dgm:pt>
    <dgm:pt modelId="{9B1F4D16-B78D-44BE-821F-25D935EDE045}">
      <dgm:prSet phldrT="[Text]" custT="1"/>
      <dgm:spPr/>
      <dgm:t>
        <a:bodyPr/>
        <a:lstStyle/>
        <a:p>
          <a:endParaRPr lang="en-SG" sz="2800" dirty="0"/>
        </a:p>
      </dgm:t>
    </dgm:pt>
    <dgm:pt modelId="{1C0B7BD8-D19C-4D08-AA08-B0497FB7321E}" type="parTrans" cxnId="{703074F5-B1F6-449A-A91C-55413F0384A2}">
      <dgm:prSet/>
      <dgm:spPr/>
      <dgm:t>
        <a:bodyPr/>
        <a:lstStyle/>
        <a:p>
          <a:endParaRPr lang="en-SG"/>
        </a:p>
      </dgm:t>
    </dgm:pt>
    <dgm:pt modelId="{AB2934FD-53F3-451E-BE3A-66839C624730}" type="sibTrans" cxnId="{703074F5-B1F6-449A-A91C-55413F0384A2}">
      <dgm:prSet/>
      <dgm:spPr/>
      <dgm:t>
        <a:bodyPr/>
        <a:lstStyle/>
        <a:p>
          <a:endParaRPr lang="en-SG"/>
        </a:p>
      </dgm:t>
    </dgm:pt>
    <dgm:pt modelId="{0C1971CB-F0BB-4764-B401-E6FC661D2758}">
      <dgm:prSet phldrT="[Text]" custT="1"/>
      <dgm:spPr/>
      <dgm:t>
        <a:bodyPr/>
        <a:lstStyle/>
        <a:p>
          <a:r>
            <a:rPr lang="en-US" sz="2800" dirty="0"/>
            <a:t>SO AO Submission of Update</a:t>
          </a:r>
          <a:endParaRPr lang="en-SG" sz="2800" dirty="0"/>
        </a:p>
      </dgm:t>
    </dgm:pt>
    <dgm:pt modelId="{D4E70813-3ABA-4561-A638-1D4B3F2F858B}" type="parTrans" cxnId="{A7A1D8E5-1D46-4124-8B8A-53816819C5A8}">
      <dgm:prSet/>
      <dgm:spPr/>
      <dgm:t>
        <a:bodyPr/>
        <a:lstStyle/>
        <a:p>
          <a:endParaRPr lang="en-SG"/>
        </a:p>
      </dgm:t>
    </dgm:pt>
    <dgm:pt modelId="{9384CC17-140B-499A-AEFB-D8DE9C4522E7}" type="sibTrans" cxnId="{A7A1D8E5-1D46-4124-8B8A-53816819C5A8}">
      <dgm:prSet/>
      <dgm:spPr/>
      <dgm:t>
        <a:bodyPr/>
        <a:lstStyle/>
        <a:p>
          <a:endParaRPr lang="en-SG"/>
        </a:p>
      </dgm:t>
    </dgm:pt>
    <dgm:pt modelId="{767A7B21-27DA-4818-9C7C-5D3AFB66B57F}" type="pres">
      <dgm:prSet presAssocID="{788D0E94-91D9-4304-9DF7-B5DD07643023}" presName="Name0" presStyleCnt="0">
        <dgm:presLayoutVars>
          <dgm:dir/>
          <dgm:animLvl val="lvl"/>
          <dgm:resizeHandles val="exact"/>
        </dgm:presLayoutVars>
      </dgm:prSet>
      <dgm:spPr/>
    </dgm:pt>
    <dgm:pt modelId="{5933F6F9-6F27-40A0-83F1-7EBEAA4D76AA}" type="pres">
      <dgm:prSet presAssocID="{1704D5FB-9B3A-4C00-ACDF-9AF7B49C845E}" presName="composite" presStyleCnt="0"/>
      <dgm:spPr/>
    </dgm:pt>
    <dgm:pt modelId="{BDA37251-46BD-4D55-9CD6-9A13FE8AE10F}" type="pres">
      <dgm:prSet presAssocID="{1704D5FB-9B3A-4C00-ACDF-9AF7B49C845E}" presName="parTx" presStyleLbl="alignNode1" presStyleIdx="0" presStyleCnt="1" custScaleY="100000" custLinFactNeighborY="-52528">
        <dgm:presLayoutVars>
          <dgm:chMax val="0"/>
          <dgm:chPref val="0"/>
          <dgm:bulletEnabled val="1"/>
        </dgm:presLayoutVars>
      </dgm:prSet>
      <dgm:spPr/>
    </dgm:pt>
    <dgm:pt modelId="{00DF8205-4D26-4A68-B88D-0AAF25197B9F}" type="pres">
      <dgm:prSet presAssocID="{1704D5FB-9B3A-4C00-ACDF-9AF7B49C845E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6B4BAD14-9F71-477D-BFAD-5C044F8C9DE8}" srcId="{1704D5FB-9B3A-4C00-ACDF-9AF7B49C845E}" destId="{512158C1-9B0D-4FAE-BAD1-844CEEBE2D12}" srcOrd="1" destOrd="0" parTransId="{6275D206-EA32-404D-BD75-C64320E23100}" sibTransId="{624B9D4F-6081-4A7A-A862-3F8F70AB1E4E}"/>
    <dgm:cxn modelId="{96808918-6A37-4633-AAEF-6A3BCF65158C}" srcId="{788D0E94-91D9-4304-9DF7-B5DD07643023}" destId="{1704D5FB-9B3A-4C00-ACDF-9AF7B49C845E}" srcOrd="0" destOrd="0" parTransId="{6B4F6081-C66C-48D5-8695-C5F1D11619E6}" sibTransId="{3AA83C91-280D-4C18-9027-47BE4B8CE48B}"/>
    <dgm:cxn modelId="{9D8D5B2F-5F3D-4196-8FC0-F176E974D998}" type="presOf" srcId="{159778AE-DF51-447C-8343-5EE98091256A}" destId="{00DF8205-4D26-4A68-B88D-0AAF25197B9F}" srcOrd="0" destOrd="4" presId="urn:microsoft.com/office/officeart/2005/8/layout/hList1"/>
    <dgm:cxn modelId="{AB4A8063-6D8B-4213-B48F-16E088A1CB95}" type="presOf" srcId="{0C1971CB-F0BB-4764-B401-E6FC661D2758}" destId="{00DF8205-4D26-4A68-B88D-0AAF25197B9F}" srcOrd="0" destOrd="2" presId="urn:microsoft.com/office/officeart/2005/8/layout/hList1"/>
    <dgm:cxn modelId="{86680372-E7A1-4969-BD4C-38496AF5D5C1}" srcId="{1704D5FB-9B3A-4C00-ACDF-9AF7B49C845E}" destId="{D998D2F6-B635-40AE-B0E8-88AD2B27EA92}" srcOrd="2" destOrd="0" parTransId="{985063E8-CE28-472E-8504-16DB8740E4FC}" sibTransId="{ACBEF838-4799-4B11-8B3C-D53AFB48AFF4}"/>
    <dgm:cxn modelId="{599A8281-388F-4173-82CD-B3F913C0743A}" type="presOf" srcId="{1704D5FB-9B3A-4C00-ACDF-9AF7B49C845E}" destId="{BDA37251-46BD-4D55-9CD6-9A13FE8AE10F}" srcOrd="0" destOrd="0" presId="urn:microsoft.com/office/officeart/2005/8/layout/hList1"/>
    <dgm:cxn modelId="{4E891C87-5AC6-4CB1-AC5C-294962177C0A}" srcId="{1704D5FB-9B3A-4C00-ACDF-9AF7B49C845E}" destId="{159778AE-DF51-447C-8343-5EE98091256A}" srcOrd="3" destOrd="0" parTransId="{6D9EB207-3B71-4C4A-8EF5-3F678AD887A7}" sibTransId="{49C519AB-C42B-4E87-BA9C-D251196A84FC}"/>
    <dgm:cxn modelId="{16DCC29C-34EA-420E-A78D-E7A09A8D14C7}" type="presOf" srcId="{788D0E94-91D9-4304-9DF7-B5DD07643023}" destId="{767A7B21-27DA-4818-9C7C-5D3AFB66B57F}" srcOrd="0" destOrd="0" presId="urn:microsoft.com/office/officeart/2005/8/layout/hList1"/>
    <dgm:cxn modelId="{D6A566B0-74DD-47D9-BB8E-4DFD010BFAD6}" type="presOf" srcId="{D998D2F6-B635-40AE-B0E8-88AD2B27EA92}" destId="{00DF8205-4D26-4A68-B88D-0AAF25197B9F}" srcOrd="0" destOrd="3" presId="urn:microsoft.com/office/officeart/2005/8/layout/hList1"/>
    <dgm:cxn modelId="{19B062E4-084A-4086-A2F5-7A09C3195F4A}" type="presOf" srcId="{512158C1-9B0D-4FAE-BAD1-844CEEBE2D12}" destId="{00DF8205-4D26-4A68-B88D-0AAF25197B9F}" srcOrd="0" destOrd="1" presId="urn:microsoft.com/office/officeart/2005/8/layout/hList1"/>
    <dgm:cxn modelId="{A7A1D8E5-1D46-4124-8B8A-53816819C5A8}" srcId="{512158C1-9B0D-4FAE-BAD1-844CEEBE2D12}" destId="{0C1971CB-F0BB-4764-B401-E6FC661D2758}" srcOrd="0" destOrd="0" parTransId="{D4E70813-3ABA-4561-A638-1D4B3F2F858B}" sibTransId="{9384CC17-140B-499A-AEFB-D8DE9C4522E7}"/>
    <dgm:cxn modelId="{A6A858E7-7FBB-4C86-AC33-36017521CC48}" type="presOf" srcId="{9B1F4D16-B78D-44BE-821F-25D935EDE045}" destId="{00DF8205-4D26-4A68-B88D-0AAF25197B9F}" srcOrd="0" destOrd="0" presId="urn:microsoft.com/office/officeart/2005/8/layout/hList1"/>
    <dgm:cxn modelId="{703074F5-B1F6-449A-A91C-55413F0384A2}" srcId="{1704D5FB-9B3A-4C00-ACDF-9AF7B49C845E}" destId="{9B1F4D16-B78D-44BE-821F-25D935EDE045}" srcOrd="0" destOrd="0" parTransId="{1C0B7BD8-D19C-4D08-AA08-B0497FB7321E}" sibTransId="{AB2934FD-53F3-451E-BE3A-66839C624730}"/>
    <dgm:cxn modelId="{7713CA2F-BAD8-4BF6-8715-5F2F093C7E15}" type="presParOf" srcId="{767A7B21-27DA-4818-9C7C-5D3AFB66B57F}" destId="{5933F6F9-6F27-40A0-83F1-7EBEAA4D76AA}" srcOrd="0" destOrd="0" presId="urn:microsoft.com/office/officeart/2005/8/layout/hList1"/>
    <dgm:cxn modelId="{45350C7B-5296-4A54-AA64-3B96B341C27A}" type="presParOf" srcId="{5933F6F9-6F27-40A0-83F1-7EBEAA4D76AA}" destId="{BDA37251-46BD-4D55-9CD6-9A13FE8AE10F}" srcOrd="0" destOrd="0" presId="urn:microsoft.com/office/officeart/2005/8/layout/hList1"/>
    <dgm:cxn modelId="{2B2CA8A6-D5B9-4A1C-AFE1-514E7E899B23}" type="presParOf" srcId="{5933F6F9-6F27-40A0-83F1-7EBEAA4D76AA}" destId="{00DF8205-4D26-4A68-B88D-0AAF25197B9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71C078-7945-4EAC-9B81-04FB879DFA0A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ED0545D8-CEAF-4BBA-8B35-EC7A15B3DF3E}">
      <dgm:prSet phldrT="[Text]" custT="1"/>
      <dgm:spPr/>
      <dgm:t>
        <a:bodyPr/>
        <a:lstStyle/>
        <a:p>
          <a:r>
            <a:rPr lang="en-US" sz="9600" dirty="0"/>
            <a:t>1.</a:t>
          </a:r>
          <a:endParaRPr lang="en-SG" sz="9600" dirty="0"/>
        </a:p>
      </dgm:t>
    </dgm:pt>
    <dgm:pt modelId="{842AF497-6EE3-4895-88BD-54517A478CC9}" type="parTrans" cxnId="{AC56EAA5-8AF6-4F36-BF2D-CD4A0049DD60}">
      <dgm:prSet/>
      <dgm:spPr/>
      <dgm:t>
        <a:bodyPr/>
        <a:lstStyle/>
        <a:p>
          <a:endParaRPr lang="en-SG"/>
        </a:p>
      </dgm:t>
    </dgm:pt>
    <dgm:pt modelId="{9399325A-2FD2-4241-8983-8104D999993A}" type="sibTrans" cxnId="{AC56EAA5-8AF6-4F36-BF2D-CD4A0049DD60}">
      <dgm:prSet/>
      <dgm:spPr/>
      <dgm:t>
        <a:bodyPr/>
        <a:lstStyle/>
        <a:p>
          <a:endParaRPr lang="en-SG"/>
        </a:p>
      </dgm:t>
    </dgm:pt>
    <dgm:pt modelId="{2508F424-4ED9-4478-954E-02BA1992127A}">
      <dgm:prSet phldrT="[Text]"/>
      <dgm:spPr/>
      <dgm:t>
        <a:bodyPr/>
        <a:lstStyle/>
        <a:p>
          <a:r>
            <a:rPr lang="en-US" dirty="0"/>
            <a:t>Update Trainee Enrolment</a:t>
          </a:r>
          <a:endParaRPr lang="en-SG" dirty="0"/>
        </a:p>
      </dgm:t>
    </dgm:pt>
    <dgm:pt modelId="{232A9750-1AB4-41B6-82AF-A9D034327F87}" type="parTrans" cxnId="{EA70E9E3-D4F8-4474-8684-8FAE472E729C}">
      <dgm:prSet/>
      <dgm:spPr/>
      <dgm:t>
        <a:bodyPr/>
        <a:lstStyle/>
        <a:p>
          <a:endParaRPr lang="en-SG"/>
        </a:p>
      </dgm:t>
    </dgm:pt>
    <dgm:pt modelId="{024A241D-8327-4EFF-9AF0-FF0CDAF8EFCB}" type="sibTrans" cxnId="{EA70E9E3-D4F8-4474-8684-8FAE472E729C}">
      <dgm:prSet/>
      <dgm:spPr/>
      <dgm:t>
        <a:bodyPr/>
        <a:lstStyle/>
        <a:p>
          <a:endParaRPr lang="en-SG"/>
        </a:p>
      </dgm:t>
    </dgm:pt>
    <dgm:pt modelId="{55AB0AEC-89B8-4D60-A794-0E2FA7788409}" type="pres">
      <dgm:prSet presAssocID="{C871C078-7945-4EAC-9B81-04FB879DFA0A}" presName="list" presStyleCnt="0">
        <dgm:presLayoutVars>
          <dgm:dir/>
          <dgm:animLvl val="lvl"/>
        </dgm:presLayoutVars>
      </dgm:prSet>
      <dgm:spPr/>
    </dgm:pt>
    <dgm:pt modelId="{CEDA2733-E4BD-4499-A1DA-9B08255A4929}" type="pres">
      <dgm:prSet presAssocID="{ED0545D8-CEAF-4BBA-8B35-EC7A15B3DF3E}" presName="posSpace" presStyleCnt="0"/>
      <dgm:spPr/>
    </dgm:pt>
    <dgm:pt modelId="{5593A12C-E72B-4554-B1F9-545B1E38CF91}" type="pres">
      <dgm:prSet presAssocID="{ED0545D8-CEAF-4BBA-8B35-EC7A15B3DF3E}" presName="vertFlow" presStyleCnt="0"/>
      <dgm:spPr/>
    </dgm:pt>
    <dgm:pt modelId="{2BB01A94-0D34-40CD-913E-C51D491E0361}" type="pres">
      <dgm:prSet presAssocID="{ED0545D8-CEAF-4BBA-8B35-EC7A15B3DF3E}" presName="topSpace" presStyleCnt="0"/>
      <dgm:spPr/>
    </dgm:pt>
    <dgm:pt modelId="{A0BE6D3C-5476-4EE0-9144-F95037F88C7B}" type="pres">
      <dgm:prSet presAssocID="{ED0545D8-CEAF-4BBA-8B35-EC7A15B3DF3E}" presName="firstComp" presStyleCnt="0"/>
      <dgm:spPr/>
    </dgm:pt>
    <dgm:pt modelId="{C5818703-D699-426A-AE04-77BE41771EAC}" type="pres">
      <dgm:prSet presAssocID="{ED0545D8-CEAF-4BBA-8B35-EC7A15B3DF3E}" presName="firstChild" presStyleLbl="bgAccFollowNode1" presStyleIdx="0" presStyleCnt="1"/>
      <dgm:spPr/>
    </dgm:pt>
    <dgm:pt modelId="{2283A447-D097-4AE6-BFCD-35A4CE6C8A69}" type="pres">
      <dgm:prSet presAssocID="{ED0545D8-CEAF-4BBA-8B35-EC7A15B3DF3E}" presName="firstChildTx" presStyleLbl="bgAccFollowNode1" presStyleIdx="0" presStyleCnt="1">
        <dgm:presLayoutVars>
          <dgm:bulletEnabled val="1"/>
        </dgm:presLayoutVars>
      </dgm:prSet>
      <dgm:spPr/>
    </dgm:pt>
    <dgm:pt modelId="{66C7AA4C-1DD4-4310-AF60-7063EE6551A5}" type="pres">
      <dgm:prSet presAssocID="{ED0545D8-CEAF-4BBA-8B35-EC7A15B3DF3E}" presName="negSpace" presStyleCnt="0"/>
      <dgm:spPr/>
    </dgm:pt>
    <dgm:pt modelId="{D3B4FD63-89A6-4583-A996-67A261D6B6E9}" type="pres">
      <dgm:prSet presAssocID="{ED0545D8-CEAF-4BBA-8B35-EC7A15B3DF3E}" presName="circle" presStyleLbl="node1" presStyleIdx="0" presStyleCnt="1"/>
      <dgm:spPr/>
    </dgm:pt>
  </dgm:ptLst>
  <dgm:cxnLst>
    <dgm:cxn modelId="{19B44003-CDD1-490B-A715-2D3A3A25D547}" type="presOf" srcId="{2508F424-4ED9-4478-954E-02BA1992127A}" destId="{C5818703-D699-426A-AE04-77BE41771EAC}" srcOrd="0" destOrd="0" presId="urn:microsoft.com/office/officeart/2005/8/layout/hList9"/>
    <dgm:cxn modelId="{D7A92154-7A89-4BE0-97D2-2E7BB428956F}" type="presOf" srcId="{C871C078-7945-4EAC-9B81-04FB879DFA0A}" destId="{55AB0AEC-89B8-4D60-A794-0E2FA7788409}" srcOrd="0" destOrd="0" presId="urn:microsoft.com/office/officeart/2005/8/layout/hList9"/>
    <dgm:cxn modelId="{79068C8D-5768-4B68-AC0C-C4C9E9409CC9}" type="presOf" srcId="{ED0545D8-CEAF-4BBA-8B35-EC7A15B3DF3E}" destId="{D3B4FD63-89A6-4583-A996-67A261D6B6E9}" srcOrd="0" destOrd="0" presId="urn:microsoft.com/office/officeart/2005/8/layout/hList9"/>
    <dgm:cxn modelId="{AC56EAA5-8AF6-4F36-BF2D-CD4A0049DD60}" srcId="{C871C078-7945-4EAC-9B81-04FB879DFA0A}" destId="{ED0545D8-CEAF-4BBA-8B35-EC7A15B3DF3E}" srcOrd="0" destOrd="0" parTransId="{842AF497-6EE3-4895-88BD-54517A478CC9}" sibTransId="{9399325A-2FD2-4241-8983-8104D999993A}"/>
    <dgm:cxn modelId="{52AE13A9-98C1-489C-A3BC-1C19A412C06D}" type="presOf" srcId="{2508F424-4ED9-4478-954E-02BA1992127A}" destId="{2283A447-D097-4AE6-BFCD-35A4CE6C8A69}" srcOrd="1" destOrd="0" presId="urn:microsoft.com/office/officeart/2005/8/layout/hList9"/>
    <dgm:cxn modelId="{EA70E9E3-D4F8-4474-8684-8FAE472E729C}" srcId="{ED0545D8-CEAF-4BBA-8B35-EC7A15B3DF3E}" destId="{2508F424-4ED9-4478-954E-02BA1992127A}" srcOrd="0" destOrd="0" parTransId="{232A9750-1AB4-41B6-82AF-A9D034327F87}" sibTransId="{024A241D-8327-4EFF-9AF0-FF0CDAF8EFCB}"/>
    <dgm:cxn modelId="{BEDF5798-FC16-43A6-8369-599EB425B2EF}" type="presParOf" srcId="{55AB0AEC-89B8-4D60-A794-0E2FA7788409}" destId="{CEDA2733-E4BD-4499-A1DA-9B08255A4929}" srcOrd="0" destOrd="0" presId="urn:microsoft.com/office/officeart/2005/8/layout/hList9"/>
    <dgm:cxn modelId="{B684D2F1-2465-4894-806A-73D25D5B1E41}" type="presParOf" srcId="{55AB0AEC-89B8-4D60-A794-0E2FA7788409}" destId="{5593A12C-E72B-4554-B1F9-545B1E38CF91}" srcOrd="1" destOrd="0" presId="urn:microsoft.com/office/officeart/2005/8/layout/hList9"/>
    <dgm:cxn modelId="{51A0D967-8FD7-4C34-BDD0-FBF45C58A3C1}" type="presParOf" srcId="{5593A12C-E72B-4554-B1F9-545B1E38CF91}" destId="{2BB01A94-0D34-40CD-913E-C51D491E0361}" srcOrd="0" destOrd="0" presId="urn:microsoft.com/office/officeart/2005/8/layout/hList9"/>
    <dgm:cxn modelId="{98D98BB5-0A68-4CE8-99CC-E3D6A5C8F0CF}" type="presParOf" srcId="{5593A12C-E72B-4554-B1F9-545B1E38CF91}" destId="{A0BE6D3C-5476-4EE0-9144-F95037F88C7B}" srcOrd="1" destOrd="0" presId="urn:microsoft.com/office/officeart/2005/8/layout/hList9"/>
    <dgm:cxn modelId="{245B2F13-33A5-4680-8372-655640FA9A4E}" type="presParOf" srcId="{A0BE6D3C-5476-4EE0-9144-F95037F88C7B}" destId="{C5818703-D699-426A-AE04-77BE41771EAC}" srcOrd="0" destOrd="0" presId="urn:microsoft.com/office/officeart/2005/8/layout/hList9"/>
    <dgm:cxn modelId="{48725DF6-F086-4677-A54A-B468886900E1}" type="presParOf" srcId="{A0BE6D3C-5476-4EE0-9144-F95037F88C7B}" destId="{2283A447-D097-4AE6-BFCD-35A4CE6C8A69}" srcOrd="1" destOrd="0" presId="urn:microsoft.com/office/officeart/2005/8/layout/hList9"/>
    <dgm:cxn modelId="{BB169AED-1713-42DE-8129-4AF37DD639F8}" type="presParOf" srcId="{55AB0AEC-89B8-4D60-A794-0E2FA7788409}" destId="{66C7AA4C-1DD4-4310-AF60-7063EE6551A5}" srcOrd="2" destOrd="0" presId="urn:microsoft.com/office/officeart/2005/8/layout/hList9"/>
    <dgm:cxn modelId="{9F830A31-B64E-4BA0-9E32-8B3F0962422B}" type="presParOf" srcId="{55AB0AEC-89B8-4D60-A794-0E2FA7788409}" destId="{D3B4FD63-89A6-4583-A996-67A261D6B6E9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71C078-7945-4EAC-9B81-04FB879DFA0A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ED0545D8-CEAF-4BBA-8B35-EC7A15B3DF3E}">
      <dgm:prSet phldrT="[Text]" custT="1"/>
      <dgm:spPr/>
      <dgm:t>
        <a:bodyPr/>
        <a:lstStyle/>
        <a:p>
          <a:r>
            <a:rPr lang="en-US" sz="9600" dirty="0"/>
            <a:t>2.</a:t>
          </a:r>
          <a:endParaRPr lang="en-SG" sz="9600" dirty="0"/>
        </a:p>
      </dgm:t>
    </dgm:pt>
    <dgm:pt modelId="{842AF497-6EE3-4895-88BD-54517A478CC9}" type="parTrans" cxnId="{AC56EAA5-8AF6-4F36-BF2D-CD4A0049DD60}">
      <dgm:prSet/>
      <dgm:spPr/>
      <dgm:t>
        <a:bodyPr/>
        <a:lstStyle/>
        <a:p>
          <a:endParaRPr lang="en-SG"/>
        </a:p>
      </dgm:t>
    </dgm:pt>
    <dgm:pt modelId="{9399325A-2FD2-4241-8983-8104D999993A}" type="sibTrans" cxnId="{AC56EAA5-8AF6-4F36-BF2D-CD4A0049DD60}">
      <dgm:prSet/>
      <dgm:spPr/>
      <dgm:t>
        <a:bodyPr/>
        <a:lstStyle/>
        <a:p>
          <a:endParaRPr lang="en-SG"/>
        </a:p>
      </dgm:t>
    </dgm:pt>
    <dgm:pt modelId="{2508F424-4ED9-4478-954E-02BA1992127A}">
      <dgm:prSet phldrT="[Text]"/>
      <dgm:spPr/>
      <dgm:t>
        <a:bodyPr/>
        <a:lstStyle/>
        <a:p>
          <a:r>
            <a:rPr lang="en-US" altLang="en-US" b="0" dirty="0"/>
            <a:t>Search/View Trainee Enrolment</a:t>
          </a:r>
          <a:endParaRPr lang="en-SG" b="0" dirty="0"/>
        </a:p>
      </dgm:t>
    </dgm:pt>
    <dgm:pt modelId="{232A9750-1AB4-41B6-82AF-A9D034327F87}" type="parTrans" cxnId="{EA70E9E3-D4F8-4474-8684-8FAE472E729C}">
      <dgm:prSet/>
      <dgm:spPr/>
      <dgm:t>
        <a:bodyPr/>
        <a:lstStyle/>
        <a:p>
          <a:endParaRPr lang="en-SG"/>
        </a:p>
      </dgm:t>
    </dgm:pt>
    <dgm:pt modelId="{024A241D-8327-4EFF-9AF0-FF0CDAF8EFCB}" type="sibTrans" cxnId="{EA70E9E3-D4F8-4474-8684-8FAE472E729C}">
      <dgm:prSet/>
      <dgm:spPr/>
      <dgm:t>
        <a:bodyPr/>
        <a:lstStyle/>
        <a:p>
          <a:endParaRPr lang="en-SG"/>
        </a:p>
      </dgm:t>
    </dgm:pt>
    <dgm:pt modelId="{55AB0AEC-89B8-4D60-A794-0E2FA7788409}" type="pres">
      <dgm:prSet presAssocID="{C871C078-7945-4EAC-9B81-04FB879DFA0A}" presName="list" presStyleCnt="0">
        <dgm:presLayoutVars>
          <dgm:dir/>
          <dgm:animLvl val="lvl"/>
        </dgm:presLayoutVars>
      </dgm:prSet>
      <dgm:spPr/>
    </dgm:pt>
    <dgm:pt modelId="{CEDA2733-E4BD-4499-A1DA-9B08255A4929}" type="pres">
      <dgm:prSet presAssocID="{ED0545D8-CEAF-4BBA-8B35-EC7A15B3DF3E}" presName="posSpace" presStyleCnt="0"/>
      <dgm:spPr/>
    </dgm:pt>
    <dgm:pt modelId="{5593A12C-E72B-4554-B1F9-545B1E38CF91}" type="pres">
      <dgm:prSet presAssocID="{ED0545D8-CEAF-4BBA-8B35-EC7A15B3DF3E}" presName="vertFlow" presStyleCnt="0"/>
      <dgm:spPr/>
    </dgm:pt>
    <dgm:pt modelId="{2BB01A94-0D34-40CD-913E-C51D491E0361}" type="pres">
      <dgm:prSet presAssocID="{ED0545D8-CEAF-4BBA-8B35-EC7A15B3DF3E}" presName="topSpace" presStyleCnt="0"/>
      <dgm:spPr/>
    </dgm:pt>
    <dgm:pt modelId="{A0BE6D3C-5476-4EE0-9144-F95037F88C7B}" type="pres">
      <dgm:prSet presAssocID="{ED0545D8-CEAF-4BBA-8B35-EC7A15B3DF3E}" presName="firstComp" presStyleCnt="0"/>
      <dgm:spPr/>
    </dgm:pt>
    <dgm:pt modelId="{C5818703-D699-426A-AE04-77BE41771EAC}" type="pres">
      <dgm:prSet presAssocID="{ED0545D8-CEAF-4BBA-8B35-EC7A15B3DF3E}" presName="firstChild" presStyleLbl="bgAccFollowNode1" presStyleIdx="0" presStyleCnt="1"/>
      <dgm:spPr/>
    </dgm:pt>
    <dgm:pt modelId="{2283A447-D097-4AE6-BFCD-35A4CE6C8A69}" type="pres">
      <dgm:prSet presAssocID="{ED0545D8-CEAF-4BBA-8B35-EC7A15B3DF3E}" presName="firstChildTx" presStyleLbl="bgAccFollowNode1" presStyleIdx="0" presStyleCnt="1">
        <dgm:presLayoutVars>
          <dgm:bulletEnabled val="1"/>
        </dgm:presLayoutVars>
      </dgm:prSet>
      <dgm:spPr/>
    </dgm:pt>
    <dgm:pt modelId="{66C7AA4C-1DD4-4310-AF60-7063EE6551A5}" type="pres">
      <dgm:prSet presAssocID="{ED0545D8-CEAF-4BBA-8B35-EC7A15B3DF3E}" presName="negSpace" presStyleCnt="0"/>
      <dgm:spPr/>
    </dgm:pt>
    <dgm:pt modelId="{D3B4FD63-89A6-4583-A996-67A261D6B6E9}" type="pres">
      <dgm:prSet presAssocID="{ED0545D8-CEAF-4BBA-8B35-EC7A15B3DF3E}" presName="circle" presStyleLbl="node1" presStyleIdx="0" presStyleCnt="1"/>
      <dgm:spPr/>
    </dgm:pt>
  </dgm:ptLst>
  <dgm:cxnLst>
    <dgm:cxn modelId="{D41FF215-ACA1-4D94-B135-7D6209F4BB0C}" type="presOf" srcId="{2508F424-4ED9-4478-954E-02BA1992127A}" destId="{2283A447-D097-4AE6-BFCD-35A4CE6C8A69}" srcOrd="1" destOrd="0" presId="urn:microsoft.com/office/officeart/2005/8/layout/hList9"/>
    <dgm:cxn modelId="{722E6E4F-3CA3-49D7-A9EF-2AA3F20BF41A}" type="presOf" srcId="{C871C078-7945-4EAC-9B81-04FB879DFA0A}" destId="{55AB0AEC-89B8-4D60-A794-0E2FA7788409}" srcOrd="0" destOrd="0" presId="urn:microsoft.com/office/officeart/2005/8/layout/hList9"/>
    <dgm:cxn modelId="{AC56EAA5-8AF6-4F36-BF2D-CD4A0049DD60}" srcId="{C871C078-7945-4EAC-9B81-04FB879DFA0A}" destId="{ED0545D8-CEAF-4BBA-8B35-EC7A15B3DF3E}" srcOrd="0" destOrd="0" parTransId="{842AF497-6EE3-4895-88BD-54517A478CC9}" sibTransId="{9399325A-2FD2-4241-8983-8104D999993A}"/>
    <dgm:cxn modelId="{B9F3B2AA-709A-4E67-86B4-EFFF1261F271}" type="presOf" srcId="{2508F424-4ED9-4478-954E-02BA1992127A}" destId="{C5818703-D699-426A-AE04-77BE41771EAC}" srcOrd="0" destOrd="0" presId="urn:microsoft.com/office/officeart/2005/8/layout/hList9"/>
    <dgm:cxn modelId="{F545FDDD-3E32-4FFD-B51A-512C26BE15A4}" type="presOf" srcId="{ED0545D8-CEAF-4BBA-8B35-EC7A15B3DF3E}" destId="{D3B4FD63-89A6-4583-A996-67A261D6B6E9}" srcOrd="0" destOrd="0" presId="urn:microsoft.com/office/officeart/2005/8/layout/hList9"/>
    <dgm:cxn modelId="{EA70E9E3-D4F8-4474-8684-8FAE472E729C}" srcId="{ED0545D8-CEAF-4BBA-8B35-EC7A15B3DF3E}" destId="{2508F424-4ED9-4478-954E-02BA1992127A}" srcOrd="0" destOrd="0" parTransId="{232A9750-1AB4-41B6-82AF-A9D034327F87}" sibTransId="{024A241D-8327-4EFF-9AF0-FF0CDAF8EFCB}"/>
    <dgm:cxn modelId="{F4903041-8033-4300-9D70-732A305E419D}" type="presParOf" srcId="{55AB0AEC-89B8-4D60-A794-0E2FA7788409}" destId="{CEDA2733-E4BD-4499-A1DA-9B08255A4929}" srcOrd="0" destOrd="0" presId="urn:microsoft.com/office/officeart/2005/8/layout/hList9"/>
    <dgm:cxn modelId="{266AA124-1950-41D2-84DF-E3179A5BC3A4}" type="presParOf" srcId="{55AB0AEC-89B8-4D60-A794-0E2FA7788409}" destId="{5593A12C-E72B-4554-B1F9-545B1E38CF91}" srcOrd="1" destOrd="0" presId="urn:microsoft.com/office/officeart/2005/8/layout/hList9"/>
    <dgm:cxn modelId="{1836D787-42E6-448C-9BF3-4647282E555B}" type="presParOf" srcId="{5593A12C-E72B-4554-B1F9-545B1E38CF91}" destId="{2BB01A94-0D34-40CD-913E-C51D491E0361}" srcOrd="0" destOrd="0" presId="urn:microsoft.com/office/officeart/2005/8/layout/hList9"/>
    <dgm:cxn modelId="{0C8FE336-65F5-48D0-BDFB-358BEA250A1B}" type="presParOf" srcId="{5593A12C-E72B-4554-B1F9-545B1E38CF91}" destId="{A0BE6D3C-5476-4EE0-9144-F95037F88C7B}" srcOrd="1" destOrd="0" presId="urn:microsoft.com/office/officeart/2005/8/layout/hList9"/>
    <dgm:cxn modelId="{730C3FDB-1319-404A-A2B6-24A62C1FEFE0}" type="presParOf" srcId="{A0BE6D3C-5476-4EE0-9144-F95037F88C7B}" destId="{C5818703-D699-426A-AE04-77BE41771EAC}" srcOrd="0" destOrd="0" presId="urn:microsoft.com/office/officeart/2005/8/layout/hList9"/>
    <dgm:cxn modelId="{67EBE106-8159-4CAF-BF5F-26794ECCF4A2}" type="presParOf" srcId="{A0BE6D3C-5476-4EE0-9144-F95037F88C7B}" destId="{2283A447-D097-4AE6-BFCD-35A4CE6C8A69}" srcOrd="1" destOrd="0" presId="urn:microsoft.com/office/officeart/2005/8/layout/hList9"/>
    <dgm:cxn modelId="{F5D734C8-6C20-44D5-AD1F-8F495FE3C07A}" type="presParOf" srcId="{55AB0AEC-89B8-4D60-A794-0E2FA7788409}" destId="{66C7AA4C-1DD4-4310-AF60-7063EE6551A5}" srcOrd="2" destOrd="0" presId="urn:microsoft.com/office/officeart/2005/8/layout/hList9"/>
    <dgm:cxn modelId="{6D25920B-4C00-4656-B4D7-789EA4FB1AA1}" type="presParOf" srcId="{55AB0AEC-89B8-4D60-A794-0E2FA7788409}" destId="{D3B4FD63-89A6-4583-A996-67A261D6B6E9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37251-46BD-4D55-9CD6-9A13FE8AE10F}">
      <dsp:nvSpPr>
        <dsp:cNvPr id="0" name=""/>
        <dsp:cNvSpPr/>
      </dsp:nvSpPr>
      <dsp:spPr>
        <a:xfrm>
          <a:off x="0" y="0"/>
          <a:ext cx="8356601" cy="1612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Individuals</a:t>
          </a:r>
          <a:endParaRPr lang="en-SG" sz="4800" b="1" kern="1200" dirty="0"/>
        </a:p>
      </dsp:txBody>
      <dsp:txXfrm>
        <a:off x="0" y="0"/>
        <a:ext cx="8356601" cy="1612800"/>
      </dsp:txXfrm>
    </dsp:sp>
    <dsp:sp modelId="{00DF8205-4D26-4A68-B88D-0AAF25197B9F}">
      <dsp:nvSpPr>
        <dsp:cNvPr id="0" name=""/>
        <dsp:cNvSpPr/>
      </dsp:nvSpPr>
      <dsp:spPr>
        <a:xfrm>
          <a:off x="0" y="1620592"/>
          <a:ext cx="8356601" cy="24595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SG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800" b="1" kern="1200" dirty="0"/>
            <a:t>1. Update Trainee Enrolment Record Details</a:t>
          </a:r>
          <a:endParaRPr lang="en-SG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altLang="en-US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800" b="1" kern="1200" dirty="0"/>
            <a:t>2. Search/View Trainee Enrolment Record</a:t>
          </a:r>
        </a:p>
      </dsp:txBody>
      <dsp:txXfrm>
        <a:off x="0" y="1620592"/>
        <a:ext cx="8356601" cy="24595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18703-D699-426A-AE04-77BE41771EAC}">
      <dsp:nvSpPr>
        <dsp:cNvPr id="0" name=""/>
        <dsp:cNvSpPr/>
      </dsp:nvSpPr>
      <dsp:spPr>
        <a:xfrm>
          <a:off x="2863321" y="1345042"/>
          <a:ext cx="5041781" cy="33628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0944" rIns="440944" bIns="440944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Update Trainee Enrolment</a:t>
          </a:r>
          <a:endParaRPr lang="en-SG" sz="6200" kern="1200" dirty="0"/>
        </a:p>
      </dsp:txBody>
      <dsp:txXfrm>
        <a:off x="3670006" y="1345042"/>
        <a:ext cx="4235096" cy="3362868"/>
      </dsp:txXfrm>
    </dsp:sp>
    <dsp:sp modelId="{D3B4FD63-89A6-4583-A996-67A261D6B6E9}">
      <dsp:nvSpPr>
        <dsp:cNvPr id="0" name=""/>
        <dsp:cNvSpPr/>
      </dsp:nvSpPr>
      <dsp:spPr>
        <a:xfrm>
          <a:off x="174371" y="567"/>
          <a:ext cx="3361187" cy="33611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kern="1200" dirty="0"/>
            <a:t>1.</a:t>
          </a:r>
          <a:endParaRPr lang="en-SG" sz="9600" kern="1200" dirty="0"/>
        </a:p>
      </dsp:txBody>
      <dsp:txXfrm>
        <a:off x="666605" y="492801"/>
        <a:ext cx="2376719" cy="23767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18703-D699-426A-AE04-77BE41771EAC}">
      <dsp:nvSpPr>
        <dsp:cNvPr id="0" name=""/>
        <dsp:cNvSpPr/>
      </dsp:nvSpPr>
      <dsp:spPr>
        <a:xfrm>
          <a:off x="2863321" y="1345042"/>
          <a:ext cx="5041781" cy="33628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4048" rIns="384048" bIns="384048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5400" b="0" kern="1200" dirty="0"/>
            <a:t>Search/View Trainee Enrolment</a:t>
          </a:r>
          <a:endParaRPr lang="en-SG" sz="5400" b="0" kern="1200" dirty="0"/>
        </a:p>
      </dsp:txBody>
      <dsp:txXfrm>
        <a:off x="3670006" y="1345042"/>
        <a:ext cx="4235096" cy="3362868"/>
      </dsp:txXfrm>
    </dsp:sp>
    <dsp:sp modelId="{D3B4FD63-89A6-4583-A996-67A261D6B6E9}">
      <dsp:nvSpPr>
        <dsp:cNvPr id="0" name=""/>
        <dsp:cNvSpPr/>
      </dsp:nvSpPr>
      <dsp:spPr>
        <a:xfrm>
          <a:off x="174371" y="567"/>
          <a:ext cx="3361187" cy="33611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kern="1200" dirty="0"/>
            <a:t>2.</a:t>
          </a:r>
          <a:endParaRPr lang="en-SG" sz="9600" kern="1200" dirty="0"/>
        </a:p>
      </dsp:txBody>
      <dsp:txXfrm>
        <a:off x="666605" y="492801"/>
        <a:ext cx="2376719" cy="23767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37251-46BD-4D55-9CD6-9A13FE8AE10F}">
      <dsp:nvSpPr>
        <dsp:cNvPr id="0" name=""/>
        <dsp:cNvSpPr/>
      </dsp:nvSpPr>
      <dsp:spPr>
        <a:xfrm>
          <a:off x="0" y="0"/>
          <a:ext cx="8356601" cy="1612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Sponsoring </a:t>
          </a:r>
          <a:r>
            <a:rPr lang="en-US" sz="4800" b="1" kern="1200" dirty="0" err="1"/>
            <a:t>Organisations</a:t>
          </a:r>
          <a:endParaRPr lang="en-SG" sz="4800" b="1" kern="1200" dirty="0"/>
        </a:p>
      </dsp:txBody>
      <dsp:txXfrm>
        <a:off x="0" y="0"/>
        <a:ext cx="8356601" cy="1612800"/>
      </dsp:txXfrm>
    </dsp:sp>
    <dsp:sp modelId="{00DF8205-4D26-4A68-B88D-0AAF25197B9F}">
      <dsp:nvSpPr>
        <dsp:cNvPr id="0" name=""/>
        <dsp:cNvSpPr/>
      </dsp:nvSpPr>
      <dsp:spPr>
        <a:xfrm>
          <a:off x="0" y="1620592"/>
          <a:ext cx="8356601" cy="24595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SG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800" b="1" kern="1200" dirty="0"/>
            <a:t>1. Update Trainee Enrolment Record Details</a:t>
          </a:r>
          <a:endParaRPr lang="en-SG" sz="2800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SO AO Submission of Update</a:t>
          </a:r>
          <a:endParaRPr lang="en-SG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altLang="en-US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800" b="1" kern="1200" dirty="0"/>
            <a:t>2. Search/View Trainee Enrolment Record</a:t>
          </a:r>
        </a:p>
      </dsp:txBody>
      <dsp:txXfrm>
        <a:off x="0" y="1620592"/>
        <a:ext cx="8356601" cy="24595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18703-D699-426A-AE04-77BE41771EAC}">
      <dsp:nvSpPr>
        <dsp:cNvPr id="0" name=""/>
        <dsp:cNvSpPr/>
      </dsp:nvSpPr>
      <dsp:spPr>
        <a:xfrm>
          <a:off x="2863321" y="1345042"/>
          <a:ext cx="5041781" cy="33628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0944" rIns="440944" bIns="440944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Update Trainee Enrolment</a:t>
          </a:r>
          <a:endParaRPr lang="en-SG" sz="6200" kern="1200" dirty="0"/>
        </a:p>
      </dsp:txBody>
      <dsp:txXfrm>
        <a:off x="3670006" y="1345042"/>
        <a:ext cx="4235096" cy="3362868"/>
      </dsp:txXfrm>
    </dsp:sp>
    <dsp:sp modelId="{D3B4FD63-89A6-4583-A996-67A261D6B6E9}">
      <dsp:nvSpPr>
        <dsp:cNvPr id="0" name=""/>
        <dsp:cNvSpPr/>
      </dsp:nvSpPr>
      <dsp:spPr>
        <a:xfrm>
          <a:off x="174371" y="567"/>
          <a:ext cx="3361187" cy="33611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kern="1200" dirty="0"/>
            <a:t>1.</a:t>
          </a:r>
          <a:endParaRPr lang="en-SG" sz="9600" kern="1200" dirty="0"/>
        </a:p>
      </dsp:txBody>
      <dsp:txXfrm>
        <a:off x="666605" y="492801"/>
        <a:ext cx="2376719" cy="23767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18703-D699-426A-AE04-77BE41771EAC}">
      <dsp:nvSpPr>
        <dsp:cNvPr id="0" name=""/>
        <dsp:cNvSpPr/>
      </dsp:nvSpPr>
      <dsp:spPr>
        <a:xfrm>
          <a:off x="2863321" y="1345042"/>
          <a:ext cx="5041781" cy="33628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4048" rIns="384048" bIns="384048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5400" b="0" kern="1200" dirty="0"/>
            <a:t>Search/View Trainee Enrolment</a:t>
          </a:r>
          <a:endParaRPr lang="en-SG" sz="5400" b="0" kern="1200" dirty="0"/>
        </a:p>
      </dsp:txBody>
      <dsp:txXfrm>
        <a:off x="3670006" y="1345042"/>
        <a:ext cx="4235096" cy="3362868"/>
      </dsp:txXfrm>
    </dsp:sp>
    <dsp:sp modelId="{D3B4FD63-89A6-4583-A996-67A261D6B6E9}">
      <dsp:nvSpPr>
        <dsp:cNvPr id="0" name=""/>
        <dsp:cNvSpPr/>
      </dsp:nvSpPr>
      <dsp:spPr>
        <a:xfrm>
          <a:off x="174371" y="567"/>
          <a:ext cx="3361187" cy="33611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kern="1200" dirty="0"/>
            <a:t>2.</a:t>
          </a:r>
          <a:endParaRPr lang="en-SG" sz="9600" kern="1200" dirty="0"/>
        </a:p>
      </dsp:txBody>
      <dsp:txXfrm>
        <a:off x="666605" y="492801"/>
        <a:ext cx="2376719" cy="2376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591" tIns="44294" rIns="88591" bIns="44294" numCol="1" anchor="ctr" anchorCtr="0" compatLnSpc="1">
            <a:prstTxWarp prst="textNoShape">
              <a:avLst/>
            </a:prstTxWarp>
          </a:bodyPr>
          <a:lstStyle>
            <a:lvl1pPr defTabSz="884238">
              <a:defRPr sz="11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64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591" tIns="44294" rIns="88591" bIns="44294" numCol="1" anchor="ctr" anchorCtr="0" compatLnSpc="1">
            <a:prstTxWarp prst="textNoShape">
              <a:avLst/>
            </a:prstTxWarp>
          </a:bodyPr>
          <a:lstStyle>
            <a:lvl1pPr algn="r" defTabSz="884238">
              <a:defRPr sz="11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5613"/>
            <a:ext cx="2944813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591" tIns="44294" rIns="88591" bIns="44294" numCol="1" anchor="b" anchorCtr="0" compatLnSpc="1">
            <a:prstTxWarp prst="textNoShape">
              <a:avLst/>
            </a:prstTxWarp>
          </a:bodyPr>
          <a:lstStyle>
            <a:lvl1pPr defTabSz="884238">
              <a:defRPr sz="11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345613"/>
            <a:ext cx="29464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8591" tIns="44294" rIns="88591" bIns="44294" numCol="1" anchor="b" anchorCtr="0" compatLnSpc="1">
            <a:prstTxWarp prst="textNoShape">
              <a:avLst/>
            </a:prstTxWarp>
          </a:bodyPr>
          <a:lstStyle>
            <a:lvl1pPr algn="r" defTabSz="884238">
              <a:defRPr sz="1100"/>
            </a:lvl1pPr>
          </a:lstStyle>
          <a:p>
            <a:fld id="{755FED08-4C16-40D0-9272-8D4B9C9549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375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07" tIns="47403" rIns="94807" bIns="47403" numCol="1" anchor="t" anchorCtr="0" compatLnSpc="1">
            <a:prstTxWarp prst="textNoShape">
              <a:avLst/>
            </a:prstTxWarp>
          </a:bodyPr>
          <a:lstStyle>
            <a:lvl1pPr defTabSz="946150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07" tIns="47403" rIns="94807" bIns="47403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39775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687888"/>
            <a:ext cx="4987925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07" tIns="47403" rIns="94807" bIns="47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07" tIns="47403" rIns="94807" bIns="47403" numCol="1" anchor="b" anchorCtr="0" compatLnSpc="1">
            <a:prstTxWarp prst="textNoShape">
              <a:avLst/>
            </a:prstTxWarp>
          </a:bodyPr>
          <a:lstStyle>
            <a:lvl1pPr defTabSz="946150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89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07" tIns="47403" rIns="94807" bIns="47403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fld id="{B5DF2D51-494C-422C-82CA-04906FCC21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778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3"/>
          <p:cNvSpPr>
            <a:spLocks noChangeArrowheads="1"/>
          </p:cNvSpPr>
          <p:nvPr userDrawn="1"/>
        </p:nvSpPr>
        <p:spPr bwMode="auto">
          <a:xfrm>
            <a:off x="344488" y="6557963"/>
            <a:ext cx="8451850" cy="233362"/>
          </a:xfrm>
          <a:prstGeom prst="rect">
            <a:avLst/>
          </a:pr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Freeform 98"/>
          <p:cNvSpPr>
            <a:spLocks/>
          </p:cNvSpPr>
          <p:nvPr userDrawn="1"/>
        </p:nvSpPr>
        <p:spPr bwMode="auto">
          <a:xfrm>
            <a:off x="1412875" y="1046163"/>
            <a:ext cx="7383463" cy="4117975"/>
          </a:xfrm>
          <a:custGeom>
            <a:avLst/>
            <a:gdLst>
              <a:gd name="T0" fmla="*/ 0 w 4665"/>
              <a:gd name="T1" fmla="*/ 2147483647 h 2592"/>
              <a:gd name="T2" fmla="*/ 2147483647 w 4665"/>
              <a:gd name="T3" fmla="*/ 0 h 2592"/>
              <a:gd name="T4" fmla="*/ 2147483647 w 4665"/>
              <a:gd name="T5" fmla="*/ 2147483647 h 2592"/>
              <a:gd name="T6" fmla="*/ 2147483647 w 4665"/>
              <a:gd name="T7" fmla="*/ 2147483647 h 2592"/>
              <a:gd name="T8" fmla="*/ 2147483647 w 4665"/>
              <a:gd name="T9" fmla="*/ 2147483647 h 2592"/>
              <a:gd name="T10" fmla="*/ 0 w 4665"/>
              <a:gd name="T11" fmla="*/ 2147483647 h 25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65" h="2592">
                <a:moveTo>
                  <a:pt x="0" y="7"/>
                </a:moveTo>
                <a:lnTo>
                  <a:pt x="4665" y="0"/>
                </a:lnTo>
                <a:lnTo>
                  <a:pt x="4665" y="2588"/>
                </a:lnTo>
                <a:lnTo>
                  <a:pt x="2875" y="2592"/>
                </a:lnTo>
                <a:lnTo>
                  <a:pt x="1" y="244"/>
                </a:lnTo>
                <a:lnTo>
                  <a:pt x="0" y="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7" name="Text Box 116"/>
          <p:cNvSpPr txBox="1">
            <a:spLocks noChangeArrowheads="1"/>
          </p:cNvSpPr>
          <p:nvPr userDrawn="1"/>
        </p:nvSpPr>
        <p:spPr bwMode="auto">
          <a:xfrm>
            <a:off x="914400" y="6588125"/>
            <a:ext cx="3808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207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100">
                <a:solidFill>
                  <a:srgbClr val="777777"/>
                </a:solidFill>
              </a:rPr>
              <a:t>Confidential</a:t>
            </a: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8229600" y="6629400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05207E6-0A7B-43C9-94CD-D28A032A71F7}" type="slidenum">
              <a:rPr lang="en-US" altLang="en-US" sz="800">
                <a:ea typeface="MS PGothic" panose="020B0600070205080204" pitchFamily="34" charset="-128"/>
              </a:rPr>
              <a:pPr algn="r" eaLnBrk="1" hangingPunct="1"/>
              <a:t>‹#›</a:t>
            </a:fld>
            <a:endParaRPr lang="en-GB" altLang="en-US" sz="800">
              <a:ea typeface="MS PGothic" panose="020B0600070205080204" pitchFamily="34" charset="-128"/>
            </a:endParaRPr>
          </a:p>
        </p:txBody>
      </p:sp>
      <p:sp>
        <p:nvSpPr>
          <p:cNvPr id="2878539" name="Rectangle 75"/>
          <p:cNvSpPr>
            <a:spLocks noGrp="1" noChangeArrowheads="1"/>
          </p:cNvSpPr>
          <p:nvPr>
            <p:ph type="ctrTitle"/>
          </p:nvPr>
        </p:nvSpPr>
        <p:spPr>
          <a:xfrm>
            <a:off x="3552825" y="2479675"/>
            <a:ext cx="4775200" cy="992188"/>
          </a:xfrm>
        </p:spPr>
        <p:txBody>
          <a:bodyPr anchor="b"/>
          <a:lstStyle>
            <a:lvl1pPr algn="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78540" name="Rectangle 76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760788"/>
            <a:ext cx="3756025" cy="882650"/>
          </a:xfrm>
        </p:spPr>
        <p:txBody>
          <a:bodyPr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435359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23776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457200"/>
            <a:ext cx="2112963" cy="5627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488" y="457200"/>
            <a:ext cx="6189662" cy="5627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011244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457200"/>
            <a:ext cx="8455025" cy="78581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4488" y="1600200"/>
            <a:ext cx="8455025" cy="4484688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315771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3"/>
          <p:cNvSpPr>
            <a:spLocks noChangeArrowheads="1"/>
          </p:cNvSpPr>
          <p:nvPr userDrawn="1"/>
        </p:nvSpPr>
        <p:spPr bwMode="auto">
          <a:xfrm>
            <a:off x="344488" y="6557963"/>
            <a:ext cx="8451850" cy="233362"/>
          </a:xfrm>
          <a:prstGeom prst="rect">
            <a:avLst/>
          </a:pr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reeform 98"/>
          <p:cNvSpPr>
            <a:spLocks/>
          </p:cNvSpPr>
          <p:nvPr userDrawn="1"/>
        </p:nvSpPr>
        <p:spPr bwMode="auto">
          <a:xfrm>
            <a:off x="1412875" y="1046163"/>
            <a:ext cx="7383463" cy="4117975"/>
          </a:xfrm>
          <a:custGeom>
            <a:avLst/>
            <a:gdLst>
              <a:gd name="T0" fmla="*/ 0 w 4665"/>
              <a:gd name="T1" fmla="*/ 2147483647 h 2592"/>
              <a:gd name="T2" fmla="*/ 2147483647 w 4665"/>
              <a:gd name="T3" fmla="*/ 0 h 2592"/>
              <a:gd name="T4" fmla="*/ 2147483647 w 4665"/>
              <a:gd name="T5" fmla="*/ 2147483647 h 2592"/>
              <a:gd name="T6" fmla="*/ 2147483647 w 4665"/>
              <a:gd name="T7" fmla="*/ 2147483647 h 2592"/>
              <a:gd name="T8" fmla="*/ 2147483647 w 4665"/>
              <a:gd name="T9" fmla="*/ 2147483647 h 2592"/>
              <a:gd name="T10" fmla="*/ 0 w 4665"/>
              <a:gd name="T11" fmla="*/ 2147483647 h 25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65" h="2592">
                <a:moveTo>
                  <a:pt x="0" y="7"/>
                </a:moveTo>
                <a:lnTo>
                  <a:pt x="4665" y="0"/>
                </a:lnTo>
                <a:lnTo>
                  <a:pt x="4665" y="2588"/>
                </a:lnTo>
                <a:lnTo>
                  <a:pt x="2875" y="2592"/>
                </a:lnTo>
                <a:lnTo>
                  <a:pt x="1" y="244"/>
                </a:lnTo>
                <a:lnTo>
                  <a:pt x="0" y="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SG"/>
          </a:p>
        </p:txBody>
      </p:sp>
      <p:pic>
        <p:nvPicPr>
          <p:cNvPr id="6" name="Picture 114" descr="CSC Logo New cop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5" t="16200" r="9618" b="14803"/>
          <a:stretch>
            <a:fillRect/>
          </a:stretch>
        </p:blipFill>
        <p:spPr bwMode="auto">
          <a:xfrm>
            <a:off x="339725" y="1058863"/>
            <a:ext cx="9191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6"/>
          <p:cNvSpPr txBox="1">
            <a:spLocks noChangeArrowheads="1"/>
          </p:cNvSpPr>
          <p:nvPr userDrawn="1"/>
        </p:nvSpPr>
        <p:spPr bwMode="auto">
          <a:xfrm>
            <a:off x="914400" y="6588125"/>
            <a:ext cx="38084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207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100">
                <a:solidFill>
                  <a:srgbClr val="777777"/>
                </a:solidFill>
              </a:rPr>
              <a:t>Confidential</a:t>
            </a: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8229600" y="6629400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CAF860C-FCF6-4C1A-913C-E6FDEDDA6663}" type="slidenum">
              <a:rPr lang="en-US" altLang="en-US" sz="800">
                <a:solidFill>
                  <a:srgbClr val="000000"/>
                </a:solidFill>
                <a:ea typeface="MS PGothic" panose="020B0600070205080204" pitchFamily="34" charset="-128"/>
              </a:rPr>
              <a:pPr algn="r" eaLnBrk="1" hangingPunct="1"/>
              <a:t>‹#›</a:t>
            </a:fld>
            <a:endParaRPr lang="en-GB" altLang="en-US" sz="8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2878539" name="Rectangle 75"/>
          <p:cNvSpPr>
            <a:spLocks noGrp="1" noChangeArrowheads="1"/>
          </p:cNvSpPr>
          <p:nvPr>
            <p:ph type="ctrTitle"/>
          </p:nvPr>
        </p:nvSpPr>
        <p:spPr>
          <a:xfrm>
            <a:off x="3552825" y="2479675"/>
            <a:ext cx="4775200" cy="992188"/>
          </a:xfrm>
        </p:spPr>
        <p:txBody>
          <a:bodyPr anchor="b"/>
          <a:lstStyle>
            <a:lvl1pPr algn="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78540" name="Rectangle 76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760788"/>
            <a:ext cx="3756025" cy="882650"/>
          </a:xfrm>
        </p:spPr>
        <p:txBody>
          <a:bodyPr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16219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690475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002102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488" y="1600200"/>
            <a:ext cx="4151312" cy="448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51313" cy="448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075539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992685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659305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3022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665423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27865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20322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699456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457200"/>
            <a:ext cx="2112963" cy="5627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488" y="457200"/>
            <a:ext cx="6189662" cy="5627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934018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457200"/>
            <a:ext cx="8455025" cy="78581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4488" y="1600200"/>
            <a:ext cx="8455025" cy="4484688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46346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591050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488" y="1600200"/>
            <a:ext cx="4151312" cy="448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51313" cy="448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5060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82281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029817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14416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58966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23593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reeform 68"/>
          <p:cNvSpPr>
            <a:spLocks/>
          </p:cNvSpPr>
          <p:nvPr userDrawn="1"/>
        </p:nvSpPr>
        <p:spPr bwMode="auto">
          <a:xfrm>
            <a:off x="1979886" y="6629400"/>
            <a:ext cx="6821214" cy="160338"/>
          </a:xfrm>
          <a:custGeom>
            <a:avLst/>
            <a:gdLst>
              <a:gd name="T0" fmla="*/ 0 w 5033"/>
              <a:gd name="T1" fmla="*/ 0 h 147"/>
              <a:gd name="T2" fmla="*/ 0 w 5033"/>
              <a:gd name="T3" fmla="*/ 2147483647 h 147"/>
              <a:gd name="T4" fmla="*/ 2147483647 w 5033"/>
              <a:gd name="T5" fmla="*/ 2147483647 h 147"/>
              <a:gd name="T6" fmla="*/ 2147483647 w 5033"/>
              <a:gd name="T7" fmla="*/ 2147483647 h 147"/>
              <a:gd name="T8" fmla="*/ 2147483647 w 5033"/>
              <a:gd name="T9" fmla="*/ 2147483647 h 147"/>
              <a:gd name="T10" fmla="*/ 0 w 5033"/>
              <a:gd name="T11" fmla="*/ 0 h 1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033" h="147">
                <a:moveTo>
                  <a:pt x="0" y="0"/>
                </a:moveTo>
                <a:lnTo>
                  <a:pt x="0" y="110"/>
                </a:lnTo>
                <a:lnTo>
                  <a:pt x="37" y="147"/>
                </a:lnTo>
                <a:lnTo>
                  <a:pt x="5031" y="147"/>
                </a:lnTo>
                <a:lnTo>
                  <a:pt x="5033" y="3"/>
                </a:lnTo>
                <a:lnTo>
                  <a:pt x="0" y="0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4488" y="457200"/>
            <a:ext cx="84550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br>
              <a:rPr lang="en-US" altLang="en-US"/>
            </a:br>
            <a:r>
              <a:rPr lang="en-US" altLang="en-US"/>
              <a:t>Second line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488" y="1643063"/>
            <a:ext cx="8455025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29570" name="Text Box 66"/>
          <p:cNvSpPr txBox="1">
            <a:spLocks noChangeArrowheads="1"/>
          </p:cNvSpPr>
          <p:nvPr userDrawn="1"/>
        </p:nvSpPr>
        <p:spPr bwMode="auto">
          <a:xfrm>
            <a:off x="2023120" y="6629400"/>
            <a:ext cx="446634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 defTabSz="8207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900" dirty="0"/>
              <a:t>Infocomm Competency Management System</a:t>
            </a:r>
            <a:r>
              <a:rPr lang="en-US" altLang="en-US" sz="900" dirty="0"/>
              <a:t> (ICMS)</a:t>
            </a:r>
            <a:endParaRPr lang="en-US" altLang="en-US" sz="900" dirty="0">
              <a:solidFill>
                <a:srgbClr val="595959"/>
              </a:solidFill>
            </a:endParaRPr>
          </a:p>
        </p:txBody>
      </p:sp>
      <p:sp>
        <p:nvSpPr>
          <p:cNvPr id="1031" name="Text Box 67"/>
          <p:cNvSpPr txBox="1">
            <a:spLocks noChangeArrowheads="1"/>
          </p:cNvSpPr>
          <p:nvPr userDrawn="1"/>
        </p:nvSpPr>
        <p:spPr bwMode="auto">
          <a:xfrm>
            <a:off x="5835650" y="6597650"/>
            <a:ext cx="28860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207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800" b="1">
                <a:solidFill>
                  <a:srgbClr val="777777"/>
                </a:solidFill>
              </a:rPr>
              <a:t>    </a:t>
            </a:r>
          </a:p>
        </p:txBody>
      </p:sp>
      <p:pic>
        <p:nvPicPr>
          <p:cNvPr id="1032" name="Picture 2" descr="7700_Eyebrow3"/>
          <p:cNvPicPr preferRelativeResize="0"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8307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8229600" y="6629400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C3C09A3-958C-4DC8-8126-BCD4EB3F2E02}" type="slidenum">
              <a:rPr lang="en-US" altLang="en-US" sz="800">
                <a:ea typeface="MS PGothic" panose="020B0600070205080204" pitchFamily="34" charset="-128"/>
              </a:rPr>
              <a:pPr algn="r" eaLnBrk="1" hangingPunct="1"/>
              <a:t>‹#›</a:t>
            </a:fld>
            <a:endParaRPr lang="en-GB" altLang="en-US" sz="800">
              <a:ea typeface="MS PGothic" panose="020B0600070205080204" pitchFamily="34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7E11DB-8A37-4190-A375-79C0014A4C4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 bwMode="black">
          <a:xfrm>
            <a:off x="287431" y="6438804"/>
            <a:ext cx="1692455" cy="48070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97" r:id="rId1"/>
    <p:sldLayoutId id="2147484875" r:id="rId2"/>
    <p:sldLayoutId id="2147484876" r:id="rId3"/>
    <p:sldLayoutId id="2147484877" r:id="rId4"/>
    <p:sldLayoutId id="2147484878" r:id="rId5"/>
    <p:sldLayoutId id="2147484879" r:id="rId6"/>
    <p:sldLayoutId id="2147484880" r:id="rId7"/>
    <p:sldLayoutId id="2147484881" r:id="rId8"/>
    <p:sldLayoutId id="2147484882" r:id="rId9"/>
    <p:sldLayoutId id="2147484883" r:id="rId10"/>
    <p:sldLayoutId id="2147484884" r:id="rId11"/>
    <p:sldLayoutId id="2147484885" r:id="rId12"/>
  </p:sldLayoutIdLst>
  <p:transition/>
  <p:txStyles>
    <p:titleStyle>
      <a:lvl1pPr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166688" indent="-166688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41313" indent="-173038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>
          <a:solidFill>
            <a:schemeClr val="tx1"/>
          </a:solidFill>
          <a:latin typeface="+mn-lt"/>
        </a:defRPr>
      </a:lvl2pPr>
      <a:lvl3pPr marL="506413" indent="-163513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688975" indent="-180975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852488" indent="-161925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</a:defRPr>
      </a:lvl5pPr>
      <a:lvl6pPr marL="1309688" indent="-161925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1766888" indent="-161925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2224088" indent="-161925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2681288" indent="-161925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5" descr="CSC Logo New copy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5" t="16200" r="9618" b="14803"/>
          <a:stretch>
            <a:fillRect/>
          </a:stretch>
        </p:blipFill>
        <p:spPr bwMode="auto">
          <a:xfrm>
            <a:off x="341313" y="6557963"/>
            <a:ext cx="4222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Freeform 68"/>
          <p:cNvSpPr>
            <a:spLocks/>
          </p:cNvSpPr>
          <p:nvPr userDrawn="1"/>
        </p:nvSpPr>
        <p:spPr bwMode="auto">
          <a:xfrm>
            <a:off x="811213" y="6556375"/>
            <a:ext cx="7989887" cy="233363"/>
          </a:xfrm>
          <a:custGeom>
            <a:avLst/>
            <a:gdLst>
              <a:gd name="T0" fmla="*/ 0 w 5033"/>
              <a:gd name="T1" fmla="*/ 0 h 147"/>
              <a:gd name="T2" fmla="*/ 0 w 5033"/>
              <a:gd name="T3" fmla="*/ 2147483647 h 147"/>
              <a:gd name="T4" fmla="*/ 2147483647 w 5033"/>
              <a:gd name="T5" fmla="*/ 2147483647 h 147"/>
              <a:gd name="T6" fmla="*/ 2147483647 w 5033"/>
              <a:gd name="T7" fmla="*/ 2147483647 h 147"/>
              <a:gd name="T8" fmla="*/ 2147483647 w 5033"/>
              <a:gd name="T9" fmla="*/ 2147483647 h 147"/>
              <a:gd name="T10" fmla="*/ 0 w 5033"/>
              <a:gd name="T11" fmla="*/ 0 h 1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033" h="147">
                <a:moveTo>
                  <a:pt x="0" y="0"/>
                </a:moveTo>
                <a:lnTo>
                  <a:pt x="0" y="110"/>
                </a:lnTo>
                <a:lnTo>
                  <a:pt x="37" y="147"/>
                </a:lnTo>
                <a:lnTo>
                  <a:pt x="5031" y="147"/>
                </a:lnTo>
                <a:lnTo>
                  <a:pt x="5033" y="3"/>
                </a:lnTo>
                <a:lnTo>
                  <a:pt x="0" y="0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4488" y="457200"/>
            <a:ext cx="84550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br>
              <a:rPr lang="en-US" altLang="en-US"/>
            </a:br>
            <a:r>
              <a:rPr lang="en-US" altLang="en-US"/>
              <a:t>Second line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488" y="1643063"/>
            <a:ext cx="8455025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29570" name="Text Box 66"/>
          <p:cNvSpPr txBox="1">
            <a:spLocks noChangeArrowheads="1"/>
          </p:cNvSpPr>
          <p:nvPr userDrawn="1"/>
        </p:nvSpPr>
        <p:spPr bwMode="auto">
          <a:xfrm>
            <a:off x="871538" y="6602413"/>
            <a:ext cx="5602287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 defTabSz="8207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900">
                <a:solidFill>
                  <a:srgbClr val="000000"/>
                </a:solidFill>
              </a:rPr>
              <a:t>Infocomm Competency Management System</a:t>
            </a:r>
            <a:r>
              <a:rPr lang="en-US" altLang="en-US" sz="900">
                <a:solidFill>
                  <a:srgbClr val="000000"/>
                </a:solidFill>
              </a:rPr>
              <a:t> (ICMS)</a:t>
            </a:r>
            <a:endParaRPr lang="en-US" altLang="en-US" sz="900">
              <a:solidFill>
                <a:srgbClr val="595959"/>
              </a:solidFill>
            </a:endParaRPr>
          </a:p>
        </p:txBody>
      </p:sp>
      <p:sp>
        <p:nvSpPr>
          <p:cNvPr id="1031" name="Text Box 67"/>
          <p:cNvSpPr txBox="1">
            <a:spLocks noChangeArrowheads="1"/>
          </p:cNvSpPr>
          <p:nvPr userDrawn="1"/>
        </p:nvSpPr>
        <p:spPr bwMode="auto">
          <a:xfrm>
            <a:off x="5835650" y="6597650"/>
            <a:ext cx="28860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207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800" b="1">
                <a:solidFill>
                  <a:srgbClr val="777777"/>
                </a:solidFill>
              </a:rPr>
              <a:t>    </a:t>
            </a:r>
          </a:p>
        </p:txBody>
      </p:sp>
      <p:pic>
        <p:nvPicPr>
          <p:cNvPr id="2056" name="Picture 2" descr="7700_Eyebrow3"/>
          <p:cNvPicPr preferRelativeResize="0"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8307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8229600" y="6629400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6F8FF9B-BCC7-450A-B5D1-49184E55E3B2}" type="slidenum">
              <a:rPr lang="en-US" altLang="en-US" sz="800">
                <a:solidFill>
                  <a:srgbClr val="000000"/>
                </a:solidFill>
                <a:ea typeface="MS PGothic" panose="020B0600070205080204" pitchFamily="34" charset="-128"/>
              </a:rPr>
              <a:pPr algn="r" eaLnBrk="1" hangingPunct="1"/>
              <a:t>‹#›</a:t>
            </a:fld>
            <a:endParaRPr lang="en-GB" altLang="en-US" sz="8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8" r:id="rId1"/>
    <p:sldLayoutId id="2147484886" r:id="rId2"/>
    <p:sldLayoutId id="2147484887" r:id="rId3"/>
    <p:sldLayoutId id="2147484888" r:id="rId4"/>
    <p:sldLayoutId id="2147484889" r:id="rId5"/>
    <p:sldLayoutId id="2147484890" r:id="rId6"/>
    <p:sldLayoutId id="2147484891" r:id="rId7"/>
    <p:sldLayoutId id="2147484892" r:id="rId8"/>
    <p:sldLayoutId id="2147484893" r:id="rId9"/>
    <p:sldLayoutId id="2147484894" r:id="rId10"/>
    <p:sldLayoutId id="2147484895" r:id="rId11"/>
    <p:sldLayoutId id="2147484896" r:id="rId12"/>
  </p:sldLayoutIdLst>
  <p:transition/>
  <p:txStyles>
    <p:titleStyle>
      <a:lvl1pPr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166688" indent="-166688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41313" indent="-173038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>
          <a:solidFill>
            <a:schemeClr val="tx1"/>
          </a:solidFill>
          <a:latin typeface="+mn-lt"/>
        </a:defRPr>
      </a:lvl2pPr>
      <a:lvl3pPr marL="506413" indent="-163513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688975" indent="-180975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852488" indent="-161925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</a:defRPr>
      </a:lvl5pPr>
      <a:lvl6pPr marL="1309688" indent="-161925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1766888" indent="-161925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2224088" indent="-161925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2681288" indent="-161925" algn="l" defTabSz="944563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 idx="4294967295"/>
          </p:nvPr>
        </p:nvSpPr>
        <p:spPr>
          <a:xfrm>
            <a:off x="2879725" y="1179513"/>
            <a:ext cx="5829300" cy="992187"/>
          </a:xfrm>
        </p:spPr>
        <p:txBody>
          <a:bodyPr anchor="b"/>
          <a:lstStyle/>
          <a:p>
            <a:pPr algn="r"/>
            <a:r>
              <a:rPr lang="en-US" altLang="en-US" sz="3000" dirty="0">
                <a:solidFill>
                  <a:schemeClr val="bg1"/>
                </a:solidFill>
              </a:rPr>
              <a:t>ICMS User Orientation Training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4294967295"/>
          </p:nvPr>
        </p:nvSpPr>
        <p:spPr>
          <a:xfrm>
            <a:off x="3535363" y="2419350"/>
            <a:ext cx="5164137" cy="1368425"/>
          </a:xfrm>
        </p:spPr>
        <p:txBody>
          <a:bodyPr/>
          <a:lstStyle/>
          <a:p>
            <a:pPr marL="0" indent="0" algn="r">
              <a:buFontTx/>
              <a:buNone/>
            </a:pPr>
            <a:r>
              <a:rPr lang="en-GB" altLang="en-US" sz="1400" b="1" dirty="0" err="1">
                <a:solidFill>
                  <a:schemeClr val="bg1"/>
                </a:solidFill>
              </a:rPr>
              <a:t>Infocomm</a:t>
            </a:r>
            <a:r>
              <a:rPr lang="en-GB" altLang="en-US" sz="1400" b="1" dirty="0">
                <a:solidFill>
                  <a:schemeClr val="bg1"/>
                </a:solidFill>
              </a:rPr>
              <a:t> Competency Management System (ICMS)  </a:t>
            </a:r>
          </a:p>
          <a:p>
            <a:pPr marL="0" indent="0" algn="r">
              <a:buFontTx/>
              <a:buNone/>
            </a:pPr>
            <a:endParaRPr lang="en-GB" altLang="en-US" sz="1400" b="1" dirty="0">
              <a:solidFill>
                <a:schemeClr val="bg1"/>
              </a:solidFill>
            </a:endParaRPr>
          </a:p>
          <a:p>
            <a:pPr marL="0" indent="0" algn="r">
              <a:buFontTx/>
              <a:buNone/>
            </a:pPr>
            <a:r>
              <a:rPr lang="en-GB" altLang="en-US" sz="1400" b="1" dirty="0">
                <a:solidFill>
                  <a:schemeClr val="bg1"/>
                </a:solidFill>
              </a:rPr>
              <a:t>SECTION D: TRAINEE ENROLMENT</a:t>
            </a:r>
          </a:p>
          <a:p>
            <a:pPr marL="0" indent="0" algn="r">
              <a:buFontTx/>
              <a:buNone/>
            </a:pPr>
            <a:r>
              <a:rPr lang="en-GB" altLang="en-US" sz="1400" b="1" dirty="0">
                <a:solidFill>
                  <a:schemeClr val="bg1"/>
                </a:solidFill>
              </a:rPr>
              <a:t>For Individuals &amp; Sponsoring Organisations</a:t>
            </a:r>
          </a:p>
          <a:p>
            <a:pPr marL="0" indent="0" algn="r">
              <a:buFontTx/>
              <a:buNone/>
            </a:pPr>
            <a:endParaRPr lang="en-US" altLang="en-US" sz="1400" b="1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ct val="20000"/>
              </a:spcBef>
              <a:buFontTx/>
              <a:buNone/>
            </a:pPr>
            <a:endParaRPr lang="en-GB" altLang="en-US" sz="1400" dirty="0">
              <a:solidFill>
                <a:schemeClr val="bg1"/>
              </a:solidFill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6299200" y="4635500"/>
            <a:ext cx="2400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35000"/>
              </a:spcBef>
              <a:buClr>
                <a:srgbClr val="CC0033"/>
              </a:buClr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</a:rPr>
              <a:t>April 2018</a:t>
            </a:r>
          </a:p>
        </p:txBody>
      </p:sp>
      <p:grpSp>
        <p:nvGrpSpPr>
          <p:cNvPr id="5125" name="Group 16"/>
          <p:cNvGrpSpPr>
            <a:grpSpLocks/>
          </p:cNvGrpSpPr>
          <p:nvPr/>
        </p:nvGrpSpPr>
        <p:grpSpPr bwMode="auto">
          <a:xfrm>
            <a:off x="344488" y="4410075"/>
            <a:ext cx="5586412" cy="1960563"/>
            <a:chOff x="217" y="2841"/>
            <a:chExt cx="3095" cy="1086"/>
          </a:xfrm>
        </p:grpSpPr>
        <p:pic>
          <p:nvPicPr>
            <p:cNvPr id="5127" name="Picture 12" descr="cover people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396"/>
            <a:stretch>
              <a:fillRect/>
            </a:stretch>
          </p:blipFill>
          <p:spPr bwMode="auto">
            <a:xfrm>
              <a:off x="217" y="2841"/>
              <a:ext cx="2728" cy="1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15" descr="2655845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2909"/>
              <a:ext cx="392" cy="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C8F9402-DFFF-4E3F-B1A3-386CDC6E7E8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123" y="1045264"/>
            <a:ext cx="507151" cy="37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D1A18E-0118-46E1-8402-7D00B4262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94" y="1330225"/>
            <a:ext cx="8751732" cy="4480244"/>
          </a:xfrm>
          <a:prstGeom prst="rect">
            <a:avLst/>
          </a:prstGeom>
        </p:spPr>
      </p:pic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430213" y="839788"/>
            <a:ext cx="48733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/>
              <a:t>Local Media Course – Trainee Enrolment Details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428625" y="442913"/>
            <a:ext cx="84550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Enrolment: </a:t>
            </a:r>
            <a:r>
              <a:rPr lang="en-US" altLang="en-US" sz="2000" b="0" i="1" kern="0" dirty="0"/>
              <a:t>Update Trainee Enrolment</a:t>
            </a:r>
            <a:endParaRPr lang="en-US" altLang="en-US" sz="2400" b="0" i="1" kern="0" dirty="0"/>
          </a:p>
        </p:txBody>
      </p:sp>
      <p:sp>
        <p:nvSpPr>
          <p:cNvPr id="26632" name="Rounded Rectangle 41"/>
          <p:cNvSpPr>
            <a:spLocks noChangeArrowheads="1"/>
          </p:cNvSpPr>
          <p:nvPr/>
        </p:nvSpPr>
        <p:spPr bwMode="auto">
          <a:xfrm>
            <a:off x="2424290" y="5371283"/>
            <a:ext cx="3363065" cy="276722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26629" name="Straight Connector 8"/>
          <p:cNvCxnSpPr>
            <a:cxnSpLocks noChangeShapeType="1"/>
            <a:stCxn id="26632" idx="1"/>
          </p:cNvCxnSpPr>
          <p:nvPr/>
        </p:nvCxnSpPr>
        <p:spPr bwMode="auto">
          <a:xfrm flipH="1">
            <a:off x="890350" y="5509644"/>
            <a:ext cx="1533940" cy="961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283742" y="3606918"/>
            <a:ext cx="1268834" cy="25812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1400" b="1" dirty="0">
                <a:latin typeface="Arial" charset="0"/>
                <a:cs typeface="Arial" charset="0"/>
              </a:rPr>
              <a:t>Indicate the reason for change request or updating of Trainee Enrolment record and select ‘Submit’</a:t>
            </a:r>
            <a:endParaRPr lang="en-US" altLang="en-US" sz="1400" b="1" dirty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0" name="Rounded Rectangle 41"/>
          <p:cNvSpPr>
            <a:spLocks noChangeArrowheads="1"/>
          </p:cNvSpPr>
          <p:nvPr/>
        </p:nvSpPr>
        <p:spPr bwMode="auto">
          <a:xfrm>
            <a:off x="1024568" y="2606569"/>
            <a:ext cx="1442407" cy="488021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43338" y="3907052"/>
            <a:ext cx="1936954" cy="146423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b="1" dirty="0">
                <a:latin typeface="Arial" charset="0"/>
                <a:cs typeface="Arial" charset="0"/>
              </a:rPr>
              <a:t>You may upload the required documents if necessary.</a:t>
            </a:r>
            <a:endParaRPr lang="en-US" altLang="en-US" b="1" dirty="0">
              <a:latin typeface="Arial" charset="0"/>
              <a:ea typeface="MS PGothic" pitchFamily="34" charset="-128"/>
              <a:cs typeface="Arial" charset="0"/>
            </a:endParaRPr>
          </a:p>
        </p:txBody>
      </p:sp>
      <p:cxnSp>
        <p:nvCxnSpPr>
          <p:cNvPr id="13" name="Straight Connector 8"/>
          <p:cNvCxnSpPr>
            <a:cxnSpLocks noChangeShapeType="1"/>
          </p:cNvCxnSpPr>
          <p:nvPr/>
        </p:nvCxnSpPr>
        <p:spPr bwMode="auto">
          <a:xfrm flipH="1">
            <a:off x="4049569" y="5065463"/>
            <a:ext cx="1993769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1" name="Rounded Rectangle 41"/>
          <p:cNvSpPr>
            <a:spLocks noChangeArrowheads="1"/>
          </p:cNvSpPr>
          <p:nvPr/>
        </p:nvSpPr>
        <p:spPr bwMode="auto">
          <a:xfrm>
            <a:off x="2416210" y="4954682"/>
            <a:ext cx="1633359" cy="223116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959487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BD5EA6-6FF0-4A2D-9AC8-0BD836434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90" y="1178342"/>
            <a:ext cx="7429012" cy="5127830"/>
          </a:xfrm>
          <a:prstGeom prst="rect">
            <a:avLst/>
          </a:prstGeom>
        </p:spPr>
      </p:pic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430213" y="839788"/>
            <a:ext cx="52612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/>
              <a:t>Overseas Media Course – Trainee Enrolment Details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428625" y="442913"/>
            <a:ext cx="84550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Enrolment: </a:t>
            </a:r>
            <a:r>
              <a:rPr lang="en-US" altLang="en-US" sz="2000" b="0" i="1" kern="0" dirty="0"/>
              <a:t>Update Trainee Enrolment</a:t>
            </a:r>
            <a:endParaRPr lang="en-US" altLang="en-US" sz="2400" b="0" i="1" kern="0" dirty="0"/>
          </a:p>
        </p:txBody>
      </p:sp>
      <p:sp>
        <p:nvSpPr>
          <p:cNvPr id="26632" name="Rounded Rectangle 41"/>
          <p:cNvSpPr>
            <a:spLocks noChangeArrowheads="1"/>
          </p:cNvSpPr>
          <p:nvPr/>
        </p:nvSpPr>
        <p:spPr bwMode="auto">
          <a:xfrm>
            <a:off x="2466975" y="5827316"/>
            <a:ext cx="3762375" cy="278683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26629" name="Straight Connector 8"/>
          <p:cNvCxnSpPr>
            <a:cxnSpLocks noChangeShapeType="1"/>
            <a:stCxn id="26632" idx="1"/>
          </p:cNvCxnSpPr>
          <p:nvPr/>
        </p:nvCxnSpPr>
        <p:spPr bwMode="auto">
          <a:xfrm flipH="1">
            <a:off x="933035" y="5966658"/>
            <a:ext cx="1533940" cy="1059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112412" y="5554666"/>
            <a:ext cx="1633359" cy="8239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1400" b="1" dirty="0">
                <a:latin typeface="Arial" charset="0"/>
                <a:cs typeface="Arial" charset="0"/>
              </a:rPr>
              <a:t>Fill in reason and </a:t>
            </a:r>
            <a:r>
              <a:rPr lang="en-US" sz="1400" b="1" dirty="0" err="1">
                <a:latin typeface="Arial" charset="0"/>
                <a:cs typeface="Arial" charset="0"/>
              </a:rPr>
              <a:t>Click‘Submit</a:t>
            </a:r>
            <a:r>
              <a:rPr lang="en-US" sz="1400" b="1" dirty="0">
                <a:latin typeface="Arial" charset="0"/>
                <a:cs typeface="Arial" charset="0"/>
              </a:rPr>
              <a:t>’</a:t>
            </a:r>
            <a:endParaRPr lang="en-US" altLang="en-US" sz="1400" b="1" dirty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0" name="Rounded Rectangle 41"/>
          <p:cNvSpPr>
            <a:spLocks noChangeArrowheads="1"/>
          </p:cNvSpPr>
          <p:nvPr/>
        </p:nvSpPr>
        <p:spPr bwMode="auto">
          <a:xfrm>
            <a:off x="1024568" y="2571999"/>
            <a:ext cx="1442407" cy="823981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13" name="Straight Connector 8"/>
          <p:cNvCxnSpPr>
            <a:cxnSpLocks noChangeShapeType="1"/>
          </p:cNvCxnSpPr>
          <p:nvPr/>
        </p:nvCxnSpPr>
        <p:spPr bwMode="auto">
          <a:xfrm flipH="1">
            <a:off x="4100334" y="5378971"/>
            <a:ext cx="1993769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1" name="Rounded Rectangle 41"/>
          <p:cNvSpPr>
            <a:spLocks noChangeArrowheads="1"/>
          </p:cNvSpPr>
          <p:nvPr/>
        </p:nvSpPr>
        <p:spPr bwMode="auto">
          <a:xfrm>
            <a:off x="2466975" y="5259725"/>
            <a:ext cx="1633359" cy="223116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3693" y="4897555"/>
            <a:ext cx="2401709" cy="6469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b="1" dirty="0">
                <a:latin typeface="Arial" charset="0"/>
                <a:cs typeface="Arial" charset="0"/>
              </a:rPr>
              <a:t>Upload supporting document</a:t>
            </a:r>
            <a:endParaRPr lang="en-US" altLang="en-US" b="1" dirty="0"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7538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F181CB-DF28-4FF6-BA98-33796C691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965545"/>
            <a:ext cx="8578572" cy="3883014"/>
          </a:xfrm>
          <a:prstGeom prst="rect">
            <a:avLst/>
          </a:prstGeom>
        </p:spPr>
      </p:pic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430213" y="839788"/>
            <a:ext cx="49775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/>
              <a:t>Online Media Course – Trainee Enrolment Details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428625" y="442913"/>
            <a:ext cx="84550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Enrolment: </a:t>
            </a:r>
            <a:r>
              <a:rPr lang="en-US" altLang="en-US" sz="2000" b="0" i="1" kern="0" dirty="0"/>
              <a:t>Update Trainee Enrolment</a:t>
            </a:r>
            <a:endParaRPr lang="en-US" altLang="en-US" sz="2400" b="0" i="1" kern="0" dirty="0"/>
          </a:p>
        </p:txBody>
      </p:sp>
      <p:sp>
        <p:nvSpPr>
          <p:cNvPr id="26632" name="Rounded Rectangle 41"/>
          <p:cNvSpPr>
            <a:spLocks noChangeArrowheads="1"/>
          </p:cNvSpPr>
          <p:nvPr/>
        </p:nvSpPr>
        <p:spPr bwMode="auto">
          <a:xfrm>
            <a:off x="2562225" y="5371283"/>
            <a:ext cx="3225130" cy="276722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26629" name="Straight Connector 8"/>
          <p:cNvCxnSpPr>
            <a:cxnSpLocks noChangeShapeType="1"/>
            <a:stCxn id="26632" idx="1"/>
          </p:cNvCxnSpPr>
          <p:nvPr/>
        </p:nvCxnSpPr>
        <p:spPr bwMode="auto">
          <a:xfrm flipH="1">
            <a:off x="890351" y="5509644"/>
            <a:ext cx="1671874" cy="961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283742" y="3606918"/>
            <a:ext cx="1268834" cy="25812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1400" b="1" dirty="0">
                <a:latin typeface="Arial" charset="0"/>
                <a:cs typeface="Arial" charset="0"/>
              </a:rPr>
              <a:t>Indicate the reason for change request or updating of Trainee Enrolment record and select ‘Submit’</a:t>
            </a:r>
            <a:endParaRPr lang="en-US" altLang="en-US" sz="1400" b="1" dirty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43338" y="3907052"/>
            <a:ext cx="1936954" cy="146423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b="1" dirty="0">
                <a:latin typeface="Arial" charset="0"/>
                <a:cs typeface="Arial" charset="0"/>
              </a:rPr>
              <a:t>You may upload the required documents if necessary.</a:t>
            </a:r>
            <a:endParaRPr lang="en-US" altLang="en-US" b="1" dirty="0">
              <a:latin typeface="Arial" charset="0"/>
              <a:ea typeface="MS PGothic" pitchFamily="34" charset="-128"/>
              <a:cs typeface="Arial" charset="0"/>
            </a:endParaRPr>
          </a:p>
        </p:txBody>
      </p:sp>
      <p:cxnSp>
        <p:nvCxnSpPr>
          <p:cNvPr id="13" name="Straight Connector 8"/>
          <p:cNvCxnSpPr>
            <a:cxnSpLocks noChangeShapeType="1"/>
          </p:cNvCxnSpPr>
          <p:nvPr/>
        </p:nvCxnSpPr>
        <p:spPr bwMode="auto">
          <a:xfrm flipH="1">
            <a:off x="4049569" y="5065463"/>
            <a:ext cx="1993769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1" name="Rounded Rectangle 41"/>
          <p:cNvSpPr>
            <a:spLocks noChangeArrowheads="1"/>
          </p:cNvSpPr>
          <p:nvPr/>
        </p:nvSpPr>
        <p:spPr bwMode="auto">
          <a:xfrm>
            <a:off x="2562225" y="4954681"/>
            <a:ext cx="1487344" cy="287857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802537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04B63A-AACB-4C22-92B1-37A685759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877325"/>
            <a:ext cx="8550289" cy="1119082"/>
          </a:xfrm>
          <a:prstGeom prst="rect">
            <a:avLst/>
          </a:prstGeom>
        </p:spPr>
      </p:pic>
      <p:sp>
        <p:nvSpPr>
          <p:cNvPr id="27651" name="TextBox 9"/>
          <p:cNvSpPr txBox="1">
            <a:spLocks noChangeArrowheads="1"/>
          </p:cNvSpPr>
          <p:nvPr/>
        </p:nvSpPr>
        <p:spPr bwMode="auto">
          <a:xfrm>
            <a:off x="428625" y="1179513"/>
            <a:ext cx="27733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Submission of Declaration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1450" y="2062163"/>
            <a:ext cx="7210425" cy="63817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SG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6305550" y="2741507"/>
            <a:ext cx="1155700" cy="254900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785813" y="2700338"/>
            <a:ext cx="0" cy="901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7975" y="3336925"/>
            <a:ext cx="4264025" cy="4032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GB" alt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</a:t>
            </a:r>
            <a:r>
              <a:rPr lang="en-GB" alt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  <a:r>
              <a:rPr lang="en-GB" altLang="en-US" b="1" dirty="0">
                <a:latin typeface="Arial" charset="0"/>
                <a:cs typeface="Arial" charset="0"/>
              </a:rPr>
              <a:t> Complete the Declaration Section</a:t>
            </a:r>
          </a:p>
        </p:txBody>
      </p:sp>
      <p:sp>
        <p:nvSpPr>
          <p:cNvPr id="2765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   ICMS Trainee Enrolment: </a:t>
            </a:r>
            <a:r>
              <a:rPr lang="en-US" altLang="en-US" sz="2000" b="0" i="1"/>
              <a:t>Update Trainee Enrolment</a:t>
            </a:r>
            <a:endParaRPr lang="en-US" altLang="en-US" b="0" i="1"/>
          </a:p>
        </p:txBody>
      </p:sp>
    </p:spTree>
    <p:extLst>
      <p:ext uri="{BB962C8B-B14F-4D97-AF65-F5344CB8AC3E}">
        <p14:creationId xmlns:p14="http://schemas.microsoft.com/office/powerpoint/2010/main" val="80314514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9"/>
          <p:cNvSpPr txBox="1">
            <a:spLocks noChangeArrowheads="1"/>
          </p:cNvSpPr>
          <p:nvPr/>
        </p:nvSpPr>
        <p:spPr bwMode="auto">
          <a:xfrm>
            <a:off x="428625" y="1203325"/>
            <a:ext cx="2486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Successful Submission</a:t>
            </a:r>
          </a:p>
        </p:txBody>
      </p:sp>
      <p:sp>
        <p:nvSpPr>
          <p:cNvPr id="28676" name="Rectangle 11"/>
          <p:cNvSpPr>
            <a:spLocks noChangeArrowheads="1"/>
          </p:cNvSpPr>
          <p:nvPr/>
        </p:nvSpPr>
        <p:spPr bwMode="auto">
          <a:xfrm>
            <a:off x="1206500" y="4983163"/>
            <a:ext cx="673100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600" b="1">
              <a:solidFill>
                <a:srgbClr val="0033CC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84313" y="3394075"/>
            <a:ext cx="0" cy="4921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8675" y="3771900"/>
            <a:ext cx="7108825" cy="3785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altLang="en-US" b="1" dirty="0">
                <a:latin typeface="Arial" charset="0"/>
                <a:cs typeface="Arial" charset="0"/>
              </a:rPr>
              <a:t>System display Trainee Enrollment ID generated successfully. </a:t>
            </a:r>
          </a:p>
        </p:txBody>
      </p:sp>
      <p:sp>
        <p:nvSpPr>
          <p:cNvPr id="2867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   ICMS Trainee Enrolment: </a:t>
            </a:r>
            <a:r>
              <a:rPr lang="en-US" altLang="en-US" sz="2000" b="0" i="1"/>
              <a:t>Update Trainee Enrolment</a:t>
            </a:r>
            <a:endParaRPr lang="en-US" altLang="en-US" sz="2400" b="0" i="1"/>
          </a:p>
        </p:txBody>
      </p:sp>
      <p:sp>
        <p:nvSpPr>
          <p:cNvPr id="8" name="Rounded Rectangle 7"/>
          <p:cNvSpPr/>
          <p:nvPr/>
        </p:nvSpPr>
        <p:spPr bwMode="auto">
          <a:xfrm>
            <a:off x="3514072" y="2733964"/>
            <a:ext cx="990693" cy="18404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CBF2C9-C8F7-4271-9215-A04997A2C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49" y="2287588"/>
            <a:ext cx="7590476" cy="116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8926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   ICMS Trainee Enrolment: </a:t>
            </a:r>
            <a:r>
              <a:rPr lang="en-US" altLang="en-US" sz="2000" b="0" i="1"/>
              <a:t>Search/View Trainee Enrolment</a:t>
            </a:r>
            <a:endParaRPr lang="en-US" altLang="en-US" b="0" i="1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580011"/>
              </p:ext>
            </p:extLst>
          </p:nvPr>
        </p:nvGraphicFramePr>
        <p:xfrm>
          <a:off x="450376" y="1241947"/>
          <a:ext cx="8079475" cy="4708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940585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/>
          <p:cNvSpPr>
            <a:spLocks noGrp="1"/>
          </p:cNvSpPr>
          <p:nvPr>
            <p:ph type="title"/>
          </p:nvPr>
        </p:nvSpPr>
        <p:spPr>
          <a:xfrm>
            <a:off x="395288" y="1030288"/>
            <a:ext cx="6837362" cy="504825"/>
          </a:xfrm>
        </p:spPr>
        <p:txBody>
          <a:bodyPr/>
          <a:lstStyle/>
          <a:p>
            <a:r>
              <a:rPr lang="en-US" altLang="en-US" sz="1800" i="1"/>
              <a:t>   </a:t>
            </a:r>
            <a:r>
              <a:rPr lang="en-US" altLang="en-US" sz="1600"/>
              <a:t>Access to ICMS - Login using Singpass </a:t>
            </a:r>
            <a:br>
              <a:rPr lang="en-US" altLang="en-US" sz="1800"/>
            </a:br>
            <a:endParaRPr lang="en-US" altLang="en-US" sz="1800" i="1"/>
          </a:p>
        </p:txBody>
      </p:sp>
      <p:sp>
        <p:nvSpPr>
          <p:cNvPr id="9" name="Title 4"/>
          <p:cNvSpPr txBox="1">
            <a:spLocks/>
          </p:cNvSpPr>
          <p:nvPr/>
        </p:nvSpPr>
        <p:spPr bwMode="auto">
          <a:xfrm>
            <a:off x="344488" y="457200"/>
            <a:ext cx="84550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/>
              <a:t>   ICMS Trainee Enrolment: </a:t>
            </a:r>
            <a:r>
              <a:rPr lang="en-US" altLang="en-US" sz="2000" b="0" i="1" kern="0"/>
              <a:t>Search/View Trainee Enrolment</a:t>
            </a:r>
            <a:endParaRPr lang="en-US" altLang="en-US" b="0" i="1" kern="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t="13879"/>
          <a:stretch/>
        </p:blipFill>
        <p:spPr>
          <a:xfrm>
            <a:off x="406831" y="1535113"/>
            <a:ext cx="8404225" cy="4081079"/>
          </a:xfrm>
          <a:prstGeom prst="rect">
            <a:avLst/>
          </a:prstGeom>
        </p:spPr>
      </p:pic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6217516" y="1949595"/>
            <a:ext cx="55721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ounded Rectangle 12"/>
          <p:cNvSpPr>
            <a:spLocks noChangeArrowheads="1"/>
          </p:cNvSpPr>
          <p:nvPr/>
        </p:nvSpPr>
        <p:spPr bwMode="auto">
          <a:xfrm>
            <a:off x="6774729" y="1603376"/>
            <a:ext cx="1796616" cy="659533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88052" y="1577832"/>
            <a:ext cx="2595562" cy="558641"/>
          </a:xfrm>
          <a:prstGeom prst="roundRect">
            <a:avLst>
              <a:gd name="adj" fmla="val 11903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u="sng" dirty="0">
                <a:solidFill>
                  <a:srgbClr val="FF0000"/>
                </a:solidFill>
              </a:rPr>
              <a:t>Action:</a:t>
            </a:r>
            <a:r>
              <a:rPr lang="en-US" sz="1400" b="1" dirty="0"/>
              <a:t> Click here to login using your </a:t>
            </a:r>
            <a:r>
              <a:rPr lang="en-US" sz="1400" b="1" dirty="0" err="1"/>
              <a:t>SingPass</a:t>
            </a:r>
            <a:endParaRPr lang="en-US" altLang="en-US" sz="1400" b="1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811647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9CCE815-E98C-4930-8E41-90DF146BD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1966930"/>
            <a:ext cx="8466138" cy="1925097"/>
          </a:xfrm>
          <a:prstGeom prst="rect">
            <a:avLst/>
          </a:prstGeom>
        </p:spPr>
      </p:pic>
      <p:sp>
        <p:nvSpPr>
          <p:cNvPr id="32771" name="TextBox 9"/>
          <p:cNvSpPr txBox="1">
            <a:spLocks noChangeArrowheads="1"/>
          </p:cNvSpPr>
          <p:nvPr/>
        </p:nvSpPr>
        <p:spPr bwMode="auto">
          <a:xfrm>
            <a:off x="428625" y="1009650"/>
            <a:ext cx="32377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/>
              <a:t>Search/View Trainee Enrolment</a:t>
            </a:r>
          </a:p>
        </p:txBody>
      </p:sp>
      <p:sp>
        <p:nvSpPr>
          <p:cNvPr id="32772" name="Rounded Rectangle 7"/>
          <p:cNvSpPr>
            <a:spLocks noChangeArrowheads="1"/>
          </p:cNvSpPr>
          <p:nvPr/>
        </p:nvSpPr>
        <p:spPr bwMode="auto">
          <a:xfrm>
            <a:off x="428625" y="2316686"/>
            <a:ext cx="1031875" cy="226489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32773" name="Straight Connector 8"/>
          <p:cNvCxnSpPr>
            <a:cxnSpLocks noChangeShapeType="1"/>
            <a:stCxn id="32772" idx="2"/>
          </p:cNvCxnSpPr>
          <p:nvPr/>
        </p:nvCxnSpPr>
        <p:spPr bwMode="auto">
          <a:xfrm>
            <a:off x="944563" y="2543175"/>
            <a:ext cx="0" cy="243522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44488" y="4558776"/>
            <a:ext cx="2913062" cy="6461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Action:  </a:t>
            </a:r>
          </a:p>
          <a:p>
            <a:pPr>
              <a:defRPr/>
            </a:pPr>
            <a:r>
              <a:rPr lang="en-US" b="1" dirty="0">
                <a:latin typeface="Arial" charset="0"/>
                <a:cs typeface="Arial" charset="0"/>
              </a:rPr>
              <a:t>Select ‘Trainee Enrolment’</a:t>
            </a:r>
            <a:endParaRPr lang="en-US" altLang="en-US" b="1" dirty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344488" y="457200"/>
            <a:ext cx="8455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Enrolment: </a:t>
            </a:r>
            <a:r>
              <a:rPr lang="en-US" altLang="en-US" sz="2000" b="0" i="1" kern="0" dirty="0"/>
              <a:t>Search/View Trainee Enrolment</a:t>
            </a:r>
            <a:endParaRPr lang="en-US" altLang="en-US" b="0" i="1" kern="0" dirty="0"/>
          </a:p>
        </p:txBody>
      </p:sp>
    </p:spTree>
    <p:extLst>
      <p:ext uri="{BB962C8B-B14F-4D97-AF65-F5344CB8AC3E}">
        <p14:creationId xmlns:p14="http://schemas.microsoft.com/office/powerpoint/2010/main" val="52158588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9F71E3-2EE6-4609-BBFC-51D32114E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1600870"/>
            <a:ext cx="8543925" cy="3306093"/>
          </a:xfrm>
          <a:prstGeom prst="rect">
            <a:avLst/>
          </a:prstGeom>
        </p:spPr>
      </p:pic>
      <p:sp>
        <p:nvSpPr>
          <p:cNvPr id="33795" name="Rounded Rectangle 22"/>
          <p:cNvSpPr>
            <a:spLocks noChangeArrowheads="1"/>
          </p:cNvSpPr>
          <p:nvPr/>
        </p:nvSpPr>
        <p:spPr bwMode="auto">
          <a:xfrm>
            <a:off x="4095750" y="3260266"/>
            <a:ext cx="476250" cy="216359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33796" name="Straight Connector 23"/>
          <p:cNvCxnSpPr>
            <a:cxnSpLocks noChangeShapeType="1"/>
          </p:cNvCxnSpPr>
          <p:nvPr/>
        </p:nvCxnSpPr>
        <p:spPr bwMode="auto">
          <a:xfrm>
            <a:off x="4333875" y="3476625"/>
            <a:ext cx="0" cy="1325563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1350963" y="4802188"/>
            <a:ext cx="5240337" cy="8286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Action:  </a:t>
            </a:r>
          </a:p>
          <a:p>
            <a:pPr>
              <a:defRPr/>
            </a:pPr>
            <a:r>
              <a:rPr lang="en-US" b="1" dirty="0">
                <a:latin typeface="Arial" charset="0"/>
                <a:cs typeface="Arial" charset="0"/>
              </a:rPr>
              <a:t>Fill in search criteria and select ‘Search’ </a:t>
            </a:r>
          </a:p>
          <a:p>
            <a:pPr>
              <a:defRPr/>
            </a:pPr>
            <a:r>
              <a:rPr lang="en-US" altLang="en-US" baseline="-25000" dirty="0">
                <a:latin typeface="Arial" charset="0"/>
                <a:cs typeface="Arial" charset="0"/>
              </a:rPr>
              <a:t>Ensure ‘Show Only Pending Items’ check box is </a:t>
            </a:r>
            <a:r>
              <a:rPr lang="en-US" altLang="en-US" baseline="-25000" dirty="0">
                <a:solidFill>
                  <a:srgbClr val="FF0000"/>
                </a:solidFill>
                <a:latin typeface="Arial" charset="0"/>
                <a:cs typeface="Arial" charset="0"/>
              </a:rPr>
              <a:t>uncheck</a:t>
            </a:r>
            <a:r>
              <a:rPr lang="en-US" altLang="en-US" baseline="-25000" dirty="0">
                <a:latin typeface="Arial" charset="0"/>
                <a:cs typeface="Arial" charset="0"/>
              </a:rPr>
              <a:t> when searching</a:t>
            </a:r>
            <a:endParaRPr lang="en-SG" altLang="en-US" baseline="-25000" dirty="0">
              <a:latin typeface="Arial" charset="0"/>
              <a:cs typeface="Arial" charset="0"/>
            </a:endParaRPr>
          </a:p>
        </p:txBody>
      </p:sp>
      <p:sp>
        <p:nvSpPr>
          <p:cNvPr id="33798" name="Rounded Rectangle 2"/>
          <p:cNvSpPr>
            <a:spLocks noChangeArrowheads="1"/>
          </p:cNvSpPr>
          <p:nvPr/>
        </p:nvSpPr>
        <p:spPr bwMode="auto">
          <a:xfrm flipV="1">
            <a:off x="2562225" y="3080288"/>
            <a:ext cx="153988" cy="17726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33799" name="Straight Connector 8"/>
          <p:cNvCxnSpPr>
            <a:cxnSpLocks noChangeShapeType="1"/>
          </p:cNvCxnSpPr>
          <p:nvPr/>
        </p:nvCxnSpPr>
        <p:spPr bwMode="auto">
          <a:xfrm flipH="1">
            <a:off x="2562225" y="3260211"/>
            <a:ext cx="22225" cy="154197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0" name="TextBox 9"/>
          <p:cNvSpPr txBox="1">
            <a:spLocks noChangeArrowheads="1"/>
          </p:cNvSpPr>
          <p:nvPr/>
        </p:nvSpPr>
        <p:spPr bwMode="auto">
          <a:xfrm>
            <a:off x="417513" y="1009650"/>
            <a:ext cx="27733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/>
              <a:t>Search Trainee Enrolment</a:t>
            </a:r>
          </a:p>
        </p:txBody>
      </p:sp>
      <p:sp>
        <p:nvSpPr>
          <p:cNvPr id="11" name="Title 4"/>
          <p:cNvSpPr txBox="1">
            <a:spLocks/>
          </p:cNvSpPr>
          <p:nvPr/>
        </p:nvSpPr>
        <p:spPr bwMode="auto">
          <a:xfrm>
            <a:off x="344488" y="457200"/>
            <a:ext cx="84550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Enrolment: </a:t>
            </a:r>
            <a:r>
              <a:rPr lang="en-US" altLang="en-US" sz="2000" b="0" i="1" kern="0" dirty="0"/>
              <a:t>Search/View Trainee Enrolment</a:t>
            </a:r>
            <a:endParaRPr lang="en-US" altLang="en-US" b="0" i="1" kern="0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2962415" y="4285456"/>
            <a:ext cx="497541" cy="14791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944861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01D079-CEA4-4094-99C2-9F2A52431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62" y="1659854"/>
            <a:ext cx="8674567" cy="3356646"/>
          </a:xfrm>
          <a:prstGeom prst="rect">
            <a:avLst/>
          </a:prstGeom>
        </p:spPr>
      </p:pic>
      <p:sp>
        <p:nvSpPr>
          <p:cNvPr id="34819" name="TextBox 9"/>
          <p:cNvSpPr txBox="1">
            <a:spLocks noChangeArrowheads="1"/>
          </p:cNvSpPr>
          <p:nvPr/>
        </p:nvSpPr>
        <p:spPr bwMode="auto">
          <a:xfrm>
            <a:off x="417513" y="1009650"/>
            <a:ext cx="24971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/>
              <a:t>View Trainee Enrolment</a:t>
            </a:r>
          </a:p>
        </p:txBody>
      </p:sp>
      <p:sp>
        <p:nvSpPr>
          <p:cNvPr id="34820" name="Rounded Rectangle 6"/>
          <p:cNvSpPr>
            <a:spLocks noChangeArrowheads="1"/>
          </p:cNvSpPr>
          <p:nvPr/>
        </p:nvSpPr>
        <p:spPr bwMode="auto">
          <a:xfrm>
            <a:off x="344489" y="4334119"/>
            <a:ext cx="1255712" cy="217486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34821" name="Straight Connector 8"/>
          <p:cNvCxnSpPr>
            <a:cxnSpLocks noChangeShapeType="1"/>
          </p:cNvCxnSpPr>
          <p:nvPr/>
        </p:nvCxnSpPr>
        <p:spPr bwMode="auto">
          <a:xfrm>
            <a:off x="725181" y="4562474"/>
            <a:ext cx="0" cy="45402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163244" y="5016499"/>
            <a:ext cx="4229100" cy="6469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</a:p>
          <a:p>
            <a:pPr>
              <a:defRPr/>
            </a:pPr>
            <a:r>
              <a:rPr lang="en-US" b="1" dirty="0">
                <a:latin typeface="Arial" charset="0"/>
                <a:cs typeface="Arial" charset="0"/>
              </a:rPr>
              <a:t>Select Hyperlink of Trainee Enrolment ID</a:t>
            </a:r>
            <a:endParaRPr lang="en-US" altLang="en-US" b="1" dirty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 bwMode="auto">
          <a:xfrm>
            <a:off x="344488" y="457200"/>
            <a:ext cx="84550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Enrolment: </a:t>
            </a:r>
            <a:r>
              <a:rPr lang="en-US" altLang="en-US" sz="2000" b="0" i="1" kern="0" dirty="0"/>
              <a:t>Search/View Trainee Enrolment</a:t>
            </a:r>
            <a:endParaRPr lang="en-US" altLang="en-US" b="0" i="1" kern="0" dirty="0"/>
          </a:p>
        </p:txBody>
      </p:sp>
    </p:spTree>
    <p:extLst>
      <p:ext uri="{BB962C8B-B14F-4D97-AF65-F5344CB8AC3E}">
        <p14:creationId xmlns:p14="http://schemas.microsoft.com/office/powerpoint/2010/main" val="27733567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   ICMS Trainee Enrolment: Content Page</a:t>
            </a: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344488" y="996857"/>
            <a:ext cx="8220075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1313" indent="-173038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14450" indent="-4000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1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US" altLang="en-US" sz="1800" b="1" dirty="0"/>
              <a:t> Individuals and Sponsoring </a:t>
            </a:r>
            <a:r>
              <a:rPr lang="en-US" altLang="en-US" sz="1800" b="1" dirty="0" err="1"/>
              <a:t>Organisations</a:t>
            </a:r>
            <a:r>
              <a:rPr lang="en-US" altLang="en-US" sz="1800" b="1" dirty="0"/>
              <a:t> (SO) are able to perform the following functions in ICMS: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AutoNum type="romanLcPeriod"/>
            </a:pPr>
            <a:r>
              <a:rPr lang="en-US" altLang="en-US" sz="1800" b="1" dirty="0"/>
              <a:t>Update Trainee Enrolment Record Details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AutoNum type="romanLcPeriod"/>
            </a:pPr>
            <a:r>
              <a:rPr lang="en-US" altLang="en-US" sz="1800" b="1" dirty="0"/>
              <a:t>Search/View Trainee Enrolment Record 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2FDE2-478B-4150-81FE-32C327013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33" y="1243013"/>
            <a:ext cx="6976533" cy="5129212"/>
          </a:xfrm>
          <a:prstGeom prst="rect">
            <a:avLst/>
          </a:prstGeom>
        </p:spPr>
      </p:pic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428625" y="904875"/>
            <a:ext cx="52648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/>
              <a:t>Local Media Course - Trainee Enrolment Application</a:t>
            </a:r>
          </a:p>
        </p:txBody>
      </p:sp>
      <p:sp>
        <p:nvSpPr>
          <p:cNvPr id="35844" name="Rounded Rectangle 1"/>
          <p:cNvSpPr>
            <a:spLocks noChangeArrowheads="1"/>
          </p:cNvSpPr>
          <p:nvPr/>
        </p:nvSpPr>
        <p:spPr bwMode="auto">
          <a:xfrm>
            <a:off x="2684369" y="2646176"/>
            <a:ext cx="887506" cy="827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sp>
        <p:nvSpPr>
          <p:cNvPr id="35845" name="Rounded Rectangle 7"/>
          <p:cNvSpPr>
            <a:spLocks noChangeArrowheads="1"/>
          </p:cNvSpPr>
          <p:nvPr/>
        </p:nvSpPr>
        <p:spPr bwMode="auto">
          <a:xfrm>
            <a:off x="7126288" y="2606675"/>
            <a:ext cx="709612" cy="122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 bwMode="auto">
          <a:xfrm>
            <a:off x="407988" y="457200"/>
            <a:ext cx="84550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Enrolment: </a:t>
            </a:r>
            <a:r>
              <a:rPr lang="en-US" altLang="en-US" sz="2000" b="0" i="1" kern="0" dirty="0"/>
              <a:t>Search/View Trainee Enrolment</a:t>
            </a:r>
            <a:endParaRPr lang="en-US" altLang="en-US" b="0" i="1" kern="0" dirty="0"/>
          </a:p>
        </p:txBody>
      </p:sp>
      <p:cxnSp>
        <p:nvCxnSpPr>
          <p:cNvPr id="35847" name="Straight Connector 8"/>
          <p:cNvCxnSpPr>
            <a:cxnSpLocks noChangeShapeType="1"/>
          </p:cNvCxnSpPr>
          <p:nvPr/>
        </p:nvCxnSpPr>
        <p:spPr bwMode="auto">
          <a:xfrm flipH="1" flipV="1">
            <a:off x="4760911" y="6369050"/>
            <a:ext cx="957264" cy="317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8" name="Rounded Rectangle 18"/>
          <p:cNvSpPr>
            <a:spLocks noChangeArrowheads="1"/>
          </p:cNvSpPr>
          <p:nvPr/>
        </p:nvSpPr>
        <p:spPr bwMode="auto">
          <a:xfrm>
            <a:off x="4383086" y="6253163"/>
            <a:ext cx="377825" cy="188912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8175" y="5795963"/>
            <a:ext cx="2420938" cy="6469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Action: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b="1" dirty="0">
                <a:latin typeface="Arial" charset="0"/>
                <a:cs typeface="Arial" charset="0"/>
              </a:rPr>
              <a:t>Select ‘Back’ to return search page</a:t>
            </a:r>
            <a:endParaRPr lang="en-SG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382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4722EA-AF91-421A-9AD0-3951BE853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578" y="1243013"/>
            <a:ext cx="6414839" cy="5156722"/>
          </a:xfrm>
          <a:prstGeom prst="rect">
            <a:avLst/>
          </a:prstGeom>
        </p:spPr>
      </p:pic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428625" y="904875"/>
            <a:ext cx="53690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/>
              <a:t>Online Media Course - Trainee Enrolment Application</a:t>
            </a:r>
          </a:p>
        </p:txBody>
      </p:sp>
      <p:sp>
        <p:nvSpPr>
          <p:cNvPr id="35844" name="Rounded Rectangle 1"/>
          <p:cNvSpPr>
            <a:spLocks noChangeArrowheads="1"/>
          </p:cNvSpPr>
          <p:nvPr/>
        </p:nvSpPr>
        <p:spPr bwMode="auto">
          <a:xfrm>
            <a:off x="2684369" y="2646176"/>
            <a:ext cx="887506" cy="827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sp>
        <p:nvSpPr>
          <p:cNvPr id="35845" name="Rounded Rectangle 7"/>
          <p:cNvSpPr>
            <a:spLocks noChangeArrowheads="1"/>
          </p:cNvSpPr>
          <p:nvPr/>
        </p:nvSpPr>
        <p:spPr bwMode="auto">
          <a:xfrm>
            <a:off x="7126288" y="2606675"/>
            <a:ext cx="709612" cy="122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 bwMode="auto">
          <a:xfrm>
            <a:off x="407988" y="457200"/>
            <a:ext cx="84550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Enrolment: </a:t>
            </a:r>
            <a:r>
              <a:rPr lang="en-US" altLang="en-US" sz="2000" b="0" i="1" kern="0" dirty="0"/>
              <a:t>Search/View Trainee Enrolment</a:t>
            </a:r>
            <a:endParaRPr lang="en-US" altLang="en-US" b="0" i="1" kern="0" dirty="0"/>
          </a:p>
        </p:txBody>
      </p:sp>
      <p:cxnSp>
        <p:nvCxnSpPr>
          <p:cNvPr id="35847" name="Straight Connector 8"/>
          <p:cNvCxnSpPr>
            <a:cxnSpLocks noChangeShapeType="1"/>
          </p:cNvCxnSpPr>
          <p:nvPr/>
        </p:nvCxnSpPr>
        <p:spPr bwMode="auto">
          <a:xfrm flipH="1" flipV="1">
            <a:off x="4760911" y="6369050"/>
            <a:ext cx="957264" cy="317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8" name="Rounded Rectangle 18"/>
          <p:cNvSpPr>
            <a:spLocks noChangeArrowheads="1"/>
          </p:cNvSpPr>
          <p:nvPr/>
        </p:nvSpPr>
        <p:spPr bwMode="auto">
          <a:xfrm>
            <a:off x="4383086" y="6248400"/>
            <a:ext cx="377825" cy="193675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8175" y="5795963"/>
            <a:ext cx="2420938" cy="6469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Action: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b="1" dirty="0">
                <a:latin typeface="Arial" charset="0"/>
                <a:cs typeface="Arial" charset="0"/>
              </a:rPr>
              <a:t>Select ‘Back’ to return search page</a:t>
            </a:r>
            <a:endParaRPr lang="en-SG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807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A78A68-349A-4DB0-B64C-D4F2F9D01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663" y="1207205"/>
            <a:ext cx="6506669" cy="5198069"/>
          </a:xfrm>
          <a:prstGeom prst="rect">
            <a:avLst/>
          </a:prstGeom>
        </p:spPr>
      </p:pic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428625" y="904875"/>
            <a:ext cx="56527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/>
              <a:t>Overseas Media Course - Trainee Enrolment Application</a:t>
            </a:r>
          </a:p>
        </p:txBody>
      </p:sp>
      <p:sp>
        <p:nvSpPr>
          <p:cNvPr id="35845" name="Rounded Rectangle 7"/>
          <p:cNvSpPr>
            <a:spLocks noChangeArrowheads="1"/>
          </p:cNvSpPr>
          <p:nvPr/>
        </p:nvSpPr>
        <p:spPr bwMode="auto">
          <a:xfrm>
            <a:off x="7126288" y="2606675"/>
            <a:ext cx="709612" cy="122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 bwMode="auto">
          <a:xfrm>
            <a:off x="407988" y="457200"/>
            <a:ext cx="84550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Enrolment: </a:t>
            </a:r>
            <a:r>
              <a:rPr lang="en-US" altLang="en-US" sz="2000" b="0" i="1" kern="0" dirty="0"/>
              <a:t>Search/View Trainee Enrolment</a:t>
            </a:r>
            <a:endParaRPr lang="en-US" altLang="en-US" b="0" i="1" kern="0" dirty="0"/>
          </a:p>
        </p:txBody>
      </p:sp>
      <p:cxnSp>
        <p:nvCxnSpPr>
          <p:cNvPr id="35847" name="Straight Connector 8"/>
          <p:cNvCxnSpPr>
            <a:cxnSpLocks noChangeShapeType="1"/>
          </p:cNvCxnSpPr>
          <p:nvPr/>
        </p:nvCxnSpPr>
        <p:spPr bwMode="auto">
          <a:xfrm flipH="1" flipV="1">
            <a:off x="4760911" y="6369050"/>
            <a:ext cx="957264" cy="317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8" name="Rounded Rectangle 18"/>
          <p:cNvSpPr>
            <a:spLocks noChangeArrowheads="1"/>
          </p:cNvSpPr>
          <p:nvPr/>
        </p:nvSpPr>
        <p:spPr bwMode="auto">
          <a:xfrm>
            <a:off x="4383086" y="6248400"/>
            <a:ext cx="377825" cy="193675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8175" y="5795963"/>
            <a:ext cx="2420938" cy="6469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Action: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b="1" dirty="0">
                <a:latin typeface="Arial" charset="0"/>
                <a:cs typeface="Arial" charset="0"/>
              </a:rPr>
              <a:t>Select ‘Back’ to return search page</a:t>
            </a:r>
            <a:endParaRPr lang="en-SG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38518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10503644"/>
              </p:ext>
            </p:extLst>
          </p:nvPr>
        </p:nvGraphicFramePr>
        <p:xfrm>
          <a:off x="518458" y="1021976"/>
          <a:ext cx="8356601" cy="4087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785637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   ICMS Trainee Enrolment: </a:t>
            </a:r>
            <a:r>
              <a:rPr lang="en-US" altLang="en-US" sz="2000" b="0" i="1"/>
              <a:t>Update Trainee Enrolment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0376" y="1241947"/>
          <a:ext cx="8079475" cy="4708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470909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>
          <a:xfrm>
            <a:off x="395288" y="1030288"/>
            <a:ext cx="6837362" cy="504825"/>
          </a:xfrm>
        </p:spPr>
        <p:txBody>
          <a:bodyPr/>
          <a:lstStyle/>
          <a:p>
            <a:r>
              <a:rPr lang="en-US" altLang="en-US" sz="1800" i="1" dirty="0"/>
              <a:t>   </a:t>
            </a:r>
            <a:r>
              <a:rPr lang="en-US" altLang="en-US" sz="1600" dirty="0"/>
              <a:t>Access to ICMS - Login</a:t>
            </a:r>
            <a:endParaRPr lang="en-US" altLang="en-US" sz="1800" i="1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344488" y="457200"/>
            <a:ext cx="84550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Enrolment: </a:t>
            </a:r>
            <a:r>
              <a:rPr lang="en-US" altLang="en-US" sz="2000" b="0" i="1" dirty="0"/>
              <a:t>Update Trainee Enrolment</a:t>
            </a:r>
            <a:endParaRPr lang="en-US" altLang="en-US" sz="2000" b="0" i="1" kern="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13879"/>
          <a:stretch/>
        </p:blipFill>
        <p:spPr>
          <a:xfrm>
            <a:off x="406831" y="1535113"/>
            <a:ext cx="8404225" cy="4081079"/>
          </a:xfrm>
          <a:prstGeom prst="rect">
            <a:avLst/>
          </a:prstGeom>
        </p:spPr>
      </p:pic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V="1">
            <a:off x="6217516" y="3198526"/>
            <a:ext cx="55721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ounded Rectangle 12"/>
          <p:cNvSpPr>
            <a:spLocks noChangeArrowheads="1"/>
          </p:cNvSpPr>
          <p:nvPr/>
        </p:nvSpPr>
        <p:spPr bwMode="auto">
          <a:xfrm>
            <a:off x="6774729" y="2444463"/>
            <a:ext cx="1796616" cy="1163638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1179" y="2579401"/>
            <a:ext cx="2595562" cy="788987"/>
          </a:xfrm>
          <a:prstGeom prst="roundRect">
            <a:avLst>
              <a:gd name="adj" fmla="val 11903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u="sng" dirty="0">
                <a:solidFill>
                  <a:srgbClr val="FF0000"/>
                </a:solidFill>
              </a:rPr>
              <a:t>Action:</a:t>
            </a:r>
            <a:r>
              <a:rPr lang="en-US" sz="1400" b="1" dirty="0"/>
              <a:t> Click here to login using your </a:t>
            </a:r>
            <a:r>
              <a:rPr lang="en-US" sz="1400" b="1" dirty="0" err="1"/>
              <a:t>SingPass</a:t>
            </a:r>
            <a:r>
              <a:rPr lang="en-US" sz="1400" b="1" dirty="0"/>
              <a:t> or </a:t>
            </a:r>
            <a:r>
              <a:rPr lang="en-US" sz="1400" b="1" dirty="0" err="1"/>
              <a:t>CorpPass</a:t>
            </a:r>
            <a:r>
              <a:rPr lang="en-US" sz="1400" b="1" dirty="0"/>
              <a:t> Account</a:t>
            </a:r>
            <a:endParaRPr lang="en-US" altLang="en-US" sz="1400" b="1" dirty="0">
              <a:ea typeface="MS PGothic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286" y="5362480"/>
            <a:ext cx="8404226" cy="7381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SG" sz="1400" b="1" u="sng" dirty="0">
                <a:solidFill>
                  <a:schemeClr val="tx2"/>
                </a:solidFill>
              </a:rPr>
              <a:t>Note: </a:t>
            </a:r>
          </a:p>
          <a:p>
            <a:pPr>
              <a:defRPr/>
            </a:pPr>
            <a:r>
              <a:rPr lang="en-SG" sz="1400" b="1" dirty="0"/>
              <a:t>For Organisation, co-existence of </a:t>
            </a:r>
            <a:r>
              <a:rPr lang="en-SG" sz="1400" b="1" dirty="0" err="1"/>
              <a:t>SingPass</a:t>
            </a:r>
            <a:r>
              <a:rPr lang="en-SG" sz="1400" b="1" dirty="0"/>
              <a:t> or </a:t>
            </a:r>
            <a:r>
              <a:rPr lang="en-SG" sz="1400" b="1" dirty="0" err="1"/>
              <a:t>CorpPass</a:t>
            </a:r>
            <a:r>
              <a:rPr lang="en-SG" sz="1400" b="1" dirty="0"/>
              <a:t> login is available till end of Dec 2017. After which, </a:t>
            </a:r>
            <a:r>
              <a:rPr lang="en-SG" sz="1400" b="1" dirty="0" err="1"/>
              <a:t>CorpPass</a:t>
            </a:r>
            <a:r>
              <a:rPr lang="en-SG" sz="1400" b="1" dirty="0"/>
              <a:t> login is required.</a:t>
            </a:r>
            <a:endParaRPr lang="en-SG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8525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1C20EA-1251-4277-B597-03433D7A5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4" y="2025610"/>
            <a:ext cx="9144000" cy="2012189"/>
          </a:xfrm>
          <a:prstGeom prst="rect">
            <a:avLst/>
          </a:prstGeom>
        </p:spPr>
      </p:pic>
      <p:sp>
        <p:nvSpPr>
          <p:cNvPr id="22530" name="TextBox 9"/>
          <p:cNvSpPr txBox="1">
            <a:spLocks noChangeArrowheads="1"/>
          </p:cNvSpPr>
          <p:nvPr/>
        </p:nvSpPr>
        <p:spPr bwMode="auto">
          <a:xfrm>
            <a:off x="414338" y="1247775"/>
            <a:ext cx="37392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 err="1"/>
              <a:t>Programme</a:t>
            </a:r>
            <a:r>
              <a:rPr lang="en-US" altLang="en-US" sz="1600" b="1" dirty="0"/>
              <a:t> Type/User role selection</a:t>
            </a:r>
          </a:p>
        </p:txBody>
      </p:sp>
      <p:sp>
        <p:nvSpPr>
          <p:cNvPr id="22531" name="Rectangle 11"/>
          <p:cNvSpPr>
            <a:spLocks noChangeArrowheads="1"/>
          </p:cNvSpPr>
          <p:nvPr/>
        </p:nvSpPr>
        <p:spPr bwMode="auto">
          <a:xfrm>
            <a:off x="550863" y="1539875"/>
            <a:ext cx="64103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600" b="1"/>
          </a:p>
        </p:txBody>
      </p:sp>
      <p:sp>
        <p:nvSpPr>
          <p:cNvPr id="22533" name="Rounded Rectangle 7"/>
          <p:cNvSpPr>
            <a:spLocks noChangeArrowheads="1"/>
          </p:cNvSpPr>
          <p:nvPr/>
        </p:nvSpPr>
        <p:spPr bwMode="auto">
          <a:xfrm>
            <a:off x="674650" y="3178469"/>
            <a:ext cx="4673527" cy="197844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22534" name="Straight Connector 8"/>
          <p:cNvCxnSpPr>
            <a:cxnSpLocks noChangeShapeType="1"/>
          </p:cNvCxnSpPr>
          <p:nvPr/>
        </p:nvCxnSpPr>
        <p:spPr bwMode="auto">
          <a:xfrm>
            <a:off x="5348177" y="3263533"/>
            <a:ext cx="62706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5975240" y="2803832"/>
            <a:ext cx="1525588" cy="9194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Action:  </a:t>
            </a:r>
          </a:p>
          <a:p>
            <a:pPr>
              <a:defRPr/>
            </a:pPr>
            <a:r>
              <a:rPr lang="en-US" b="1" dirty="0">
                <a:latin typeface="Arial" charset="0"/>
                <a:cs typeface="Arial" charset="0"/>
              </a:rPr>
              <a:t>Select SO AO Role</a:t>
            </a:r>
            <a:endParaRPr lang="en-US" altLang="en-US" b="1" dirty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253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   ICMS Trainee Enrolment: </a:t>
            </a:r>
            <a:r>
              <a:rPr lang="en-US" altLang="en-US" sz="2000" b="0" i="1"/>
              <a:t>Update Trainee Enrolment</a:t>
            </a:r>
            <a:endParaRPr lang="en-US" altLang="en-US" sz="2400" b="0" i="1"/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7B01FEAE-6EBF-41EE-9836-7BCB64CD8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777" y="2205178"/>
            <a:ext cx="4835728" cy="338044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95734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70FE60-A935-4330-BD62-74C72F121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2238375"/>
            <a:ext cx="8656638" cy="1561901"/>
          </a:xfrm>
          <a:prstGeom prst="rect">
            <a:avLst/>
          </a:prstGeom>
        </p:spPr>
      </p:pic>
      <p:sp>
        <p:nvSpPr>
          <p:cNvPr id="23555" name="TextBox 9"/>
          <p:cNvSpPr txBox="1">
            <a:spLocks noChangeArrowheads="1"/>
          </p:cNvSpPr>
          <p:nvPr/>
        </p:nvSpPr>
        <p:spPr bwMode="auto">
          <a:xfrm>
            <a:off x="428625" y="1009650"/>
            <a:ext cx="2727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Update Trainee Enrolment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344488" y="490538"/>
            <a:ext cx="8455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</a:t>
            </a:r>
            <a:r>
              <a:rPr lang="en-US" altLang="en-US" i="1" dirty="0"/>
              <a:t>Enrolment: </a:t>
            </a:r>
            <a:r>
              <a:rPr lang="en-US" altLang="en-US" sz="2000" b="0" i="1" dirty="0"/>
              <a:t>Update Trainee Enrolment</a:t>
            </a:r>
            <a:endParaRPr lang="en-US" altLang="en-US" i="1" kern="0" dirty="0"/>
          </a:p>
        </p:txBody>
      </p:sp>
      <p:sp>
        <p:nvSpPr>
          <p:cNvPr id="23557" name="Rounded Rectangle 7"/>
          <p:cNvSpPr>
            <a:spLocks noChangeArrowheads="1"/>
          </p:cNvSpPr>
          <p:nvPr/>
        </p:nvSpPr>
        <p:spPr bwMode="auto">
          <a:xfrm>
            <a:off x="344488" y="2513014"/>
            <a:ext cx="1031875" cy="182562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23558" name="Straight Connector 8"/>
          <p:cNvCxnSpPr>
            <a:cxnSpLocks noChangeShapeType="1"/>
          </p:cNvCxnSpPr>
          <p:nvPr/>
        </p:nvCxnSpPr>
        <p:spPr bwMode="auto">
          <a:xfrm>
            <a:off x="944563" y="2695576"/>
            <a:ext cx="0" cy="1393824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44488" y="4076700"/>
            <a:ext cx="2913062" cy="6461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Action:  </a:t>
            </a:r>
          </a:p>
          <a:p>
            <a:pPr>
              <a:defRPr/>
            </a:pPr>
            <a:r>
              <a:rPr lang="en-US" b="1" dirty="0">
                <a:latin typeface="Arial" charset="0"/>
                <a:cs typeface="Arial" charset="0"/>
              </a:rPr>
              <a:t>Select ‘Trainee Enrolment’</a:t>
            </a:r>
            <a:endParaRPr lang="en-US" altLang="en-US" b="1" dirty="0"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5815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ABF188-1806-4F7C-8D60-3D6C7F518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47" y="1290930"/>
            <a:ext cx="8266667" cy="4676190"/>
          </a:xfrm>
          <a:prstGeom prst="rect">
            <a:avLst/>
          </a:prstGeom>
        </p:spPr>
      </p:pic>
      <p:sp>
        <p:nvSpPr>
          <p:cNvPr id="24579" name="Rounded Rectangle 22"/>
          <p:cNvSpPr>
            <a:spLocks noChangeArrowheads="1"/>
          </p:cNvSpPr>
          <p:nvPr/>
        </p:nvSpPr>
        <p:spPr bwMode="auto">
          <a:xfrm>
            <a:off x="3840957" y="3768725"/>
            <a:ext cx="560387" cy="258762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24580" name="Straight Connector 23"/>
          <p:cNvCxnSpPr>
            <a:cxnSpLocks noChangeShapeType="1"/>
          </p:cNvCxnSpPr>
          <p:nvPr/>
        </p:nvCxnSpPr>
        <p:spPr bwMode="auto">
          <a:xfrm>
            <a:off x="4178952" y="4027487"/>
            <a:ext cx="0" cy="1545933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1408113" y="5573420"/>
            <a:ext cx="5240337" cy="8286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Action:  </a:t>
            </a:r>
          </a:p>
          <a:p>
            <a:pPr>
              <a:defRPr/>
            </a:pPr>
            <a:r>
              <a:rPr lang="en-US" b="1" dirty="0">
                <a:latin typeface="Arial" charset="0"/>
                <a:cs typeface="Arial" charset="0"/>
              </a:rPr>
              <a:t>Key in relevant information and select ‘Search’ </a:t>
            </a:r>
            <a:r>
              <a:rPr lang="en-US" b="1" baseline="30000" dirty="0">
                <a:latin typeface="Arial" charset="0"/>
                <a:cs typeface="Arial" charset="0"/>
              </a:rPr>
              <a:t>*</a:t>
            </a:r>
            <a:r>
              <a:rPr lang="en-US" altLang="en-US" b="1" baseline="-25000" dirty="0">
                <a:latin typeface="Arial" charset="0"/>
                <a:cs typeface="Arial" charset="0"/>
              </a:rPr>
              <a:t>Ensure ‘Show Only Pending Items’ check box is </a:t>
            </a:r>
            <a:r>
              <a:rPr lang="en-US" altLang="en-US" b="1" baseline="-25000" dirty="0">
                <a:solidFill>
                  <a:srgbClr val="FF0000"/>
                </a:solidFill>
                <a:latin typeface="Arial" charset="0"/>
                <a:cs typeface="Arial" charset="0"/>
              </a:rPr>
              <a:t>uncheck</a:t>
            </a:r>
            <a:r>
              <a:rPr lang="en-US" altLang="en-US" b="1" baseline="-25000" dirty="0">
                <a:latin typeface="Arial" charset="0"/>
                <a:cs typeface="Arial" charset="0"/>
              </a:rPr>
              <a:t> when searching</a:t>
            </a:r>
            <a:endParaRPr lang="en-SG" altLang="en-US" b="1" baseline="-25000" dirty="0">
              <a:latin typeface="Arial" charset="0"/>
              <a:cs typeface="Arial" charset="0"/>
            </a:endParaRPr>
          </a:p>
        </p:txBody>
      </p:sp>
      <p:sp>
        <p:nvSpPr>
          <p:cNvPr id="24582" name="Rounded Rectangle 2"/>
          <p:cNvSpPr>
            <a:spLocks noChangeArrowheads="1"/>
          </p:cNvSpPr>
          <p:nvPr/>
        </p:nvSpPr>
        <p:spPr bwMode="auto">
          <a:xfrm flipV="1">
            <a:off x="2473325" y="3535363"/>
            <a:ext cx="201613" cy="23336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24583" name="Straight Connector 8"/>
          <p:cNvCxnSpPr>
            <a:cxnSpLocks noChangeShapeType="1"/>
            <a:stCxn id="24582" idx="0"/>
          </p:cNvCxnSpPr>
          <p:nvPr/>
        </p:nvCxnSpPr>
        <p:spPr bwMode="auto">
          <a:xfrm>
            <a:off x="2574132" y="3768725"/>
            <a:ext cx="0" cy="180469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4" name="TextBox 9"/>
          <p:cNvSpPr txBox="1">
            <a:spLocks noChangeArrowheads="1"/>
          </p:cNvSpPr>
          <p:nvPr/>
        </p:nvSpPr>
        <p:spPr bwMode="auto">
          <a:xfrm>
            <a:off x="428625" y="1009650"/>
            <a:ext cx="2727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Update Trainee Enrolment</a:t>
            </a:r>
          </a:p>
        </p:txBody>
      </p:sp>
      <p:sp>
        <p:nvSpPr>
          <p:cNvPr id="19" name="Title 4"/>
          <p:cNvSpPr txBox="1">
            <a:spLocks/>
          </p:cNvSpPr>
          <p:nvPr/>
        </p:nvSpPr>
        <p:spPr bwMode="auto">
          <a:xfrm>
            <a:off x="344488" y="490538"/>
            <a:ext cx="8455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</a:t>
            </a:r>
            <a:r>
              <a:rPr lang="en-US" altLang="en-US" i="1" dirty="0"/>
              <a:t>Enrolment: </a:t>
            </a:r>
            <a:r>
              <a:rPr lang="en-US" altLang="en-US" sz="2000" b="0" i="1" dirty="0"/>
              <a:t>Update Trainee Enrolment</a:t>
            </a:r>
            <a:endParaRPr lang="en-US" altLang="en-US" i="1" kern="0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3155950" y="4141647"/>
            <a:ext cx="497541" cy="14791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314449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E50EA9-8E25-476C-9758-8C26C9D95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377294"/>
            <a:ext cx="8113989" cy="4589825"/>
          </a:xfrm>
          <a:prstGeom prst="rect">
            <a:avLst/>
          </a:prstGeom>
        </p:spPr>
      </p:pic>
      <p:sp>
        <p:nvSpPr>
          <p:cNvPr id="25603" name="TextBox 9"/>
          <p:cNvSpPr txBox="1">
            <a:spLocks noChangeArrowheads="1"/>
          </p:cNvSpPr>
          <p:nvPr/>
        </p:nvSpPr>
        <p:spPr bwMode="auto">
          <a:xfrm>
            <a:off x="428625" y="1009650"/>
            <a:ext cx="2727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Update Trainee Enrolment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 bwMode="auto">
          <a:xfrm>
            <a:off x="344488" y="490538"/>
            <a:ext cx="8455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</a:t>
            </a:r>
            <a:r>
              <a:rPr lang="en-US" altLang="en-US" i="1" dirty="0"/>
              <a:t>Enrolment: </a:t>
            </a:r>
            <a:r>
              <a:rPr lang="en-US" altLang="en-US" sz="2000" b="0" i="1" dirty="0"/>
              <a:t>Update Trainee Enrolment</a:t>
            </a:r>
            <a:endParaRPr lang="en-US" altLang="en-US" i="1" kern="0" dirty="0"/>
          </a:p>
        </p:txBody>
      </p:sp>
      <p:sp>
        <p:nvSpPr>
          <p:cNvPr id="25605" name="Rounded Rectangle 6"/>
          <p:cNvSpPr>
            <a:spLocks noChangeArrowheads="1"/>
          </p:cNvSpPr>
          <p:nvPr/>
        </p:nvSpPr>
        <p:spPr bwMode="auto">
          <a:xfrm>
            <a:off x="7829550" y="5150816"/>
            <a:ext cx="404813" cy="236538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25606" name="Straight Connector 8"/>
          <p:cNvCxnSpPr>
            <a:cxnSpLocks noChangeShapeType="1"/>
          </p:cNvCxnSpPr>
          <p:nvPr/>
        </p:nvCxnSpPr>
        <p:spPr bwMode="auto">
          <a:xfrm>
            <a:off x="8134350" y="5387354"/>
            <a:ext cx="0" cy="731509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6157913" y="6118863"/>
            <a:ext cx="2641600" cy="3746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b="1" dirty="0">
                <a:latin typeface="Arial" charset="0"/>
                <a:cs typeface="Arial" charset="0"/>
              </a:rPr>
              <a:t>Select ‘Update’</a:t>
            </a:r>
            <a:endParaRPr lang="en-US" altLang="en-US" b="1" dirty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155950" y="4184370"/>
            <a:ext cx="497541" cy="14791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511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57274970"/>
              </p:ext>
            </p:extLst>
          </p:nvPr>
        </p:nvGraphicFramePr>
        <p:xfrm>
          <a:off x="518458" y="1021976"/>
          <a:ext cx="8356601" cy="4087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591003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9F2712-E136-452A-BA24-E368F9E62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841" y="1214701"/>
            <a:ext cx="5819208" cy="5231110"/>
          </a:xfrm>
          <a:prstGeom prst="rect">
            <a:avLst/>
          </a:prstGeom>
        </p:spPr>
      </p:pic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430213" y="839788"/>
            <a:ext cx="48733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/>
              <a:t>Local Media Course – Trainee Enrolment Details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428625" y="442913"/>
            <a:ext cx="84550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Enrolment: </a:t>
            </a:r>
            <a:r>
              <a:rPr lang="en-US" altLang="en-US" sz="2000" b="0" i="1" kern="0" dirty="0"/>
              <a:t>Update Trainee Enrolment</a:t>
            </a:r>
            <a:endParaRPr lang="en-US" altLang="en-US" sz="2400" b="0" i="1" kern="0" dirty="0"/>
          </a:p>
        </p:txBody>
      </p:sp>
      <p:cxnSp>
        <p:nvCxnSpPr>
          <p:cNvPr id="26629" name="Straight Connector 8"/>
          <p:cNvCxnSpPr>
            <a:cxnSpLocks noChangeShapeType="1"/>
          </p:cNvCxnSpPr>
          <p:nvPr/>
        </p:nvCxnSpPr>
        <p:spPr bwMode="auto">
          <a:xfrm flipH="1">
            <a:off x="1376355" y="6197291"/>
            <a:ext cx="1101725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1" name="Rounded Rectangle 41"/>
          <p:cNvSpPr>
            <a:spLocks noChangeArrowheads="1"/>
          </p:cNvSpPr>
          <p:nvPr/>
        </p:nvSpPr>
        <p:spPr bwMode="auto">
          <a:xfrm>
            <a:off x="4956444" y="6352186"/>
            <a:ext cx="377556" cy="128813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sp>
        <p:nvSpPr>
          <p:cNvPr id="26632" name="Rounded Rectangle 41"/>
          <p:cNvSpPr>
            <a:spLocks noChangeArrowheads="1"/>
          </p:cNvSpPr>
          <p:nvPr/>
        </p:nvSpPr>
        <p:spPr bwMode="auto">
          <a:xfrm>
            <a:off x="2478080" y="6067425"/>
            <a:ext cx="4956729" cy="269468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1501A7-AFBD-433D-A3F7-821EECFDF57B}"/>
              </a:ext>
            </a:extLst>
          </p:cNvPr>
          <p:cNvSpPr txBox="1"/>
          <p:nvPr/>
        </p:nvSpPr>
        <p:spPr>
          <a:xfrm>
            <a:off x="92307" y="5576830"/>
            <a:ext cx="1814513" cy="9194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b="1" dirty="0">
                <a:latin typeface="Arial" charset="0"/>
                <a:cs typeface="Arial" charset="0"/>
              </a:rPr>
              <a:t>Fill in reason and select ‘Submit’</a:t>
            </a:r>
            <a:endParaRPr lang="en-US" altLang="en-US" b="1" dirty="0"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90255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BB1519-A7E1-4AED-B8F4-FDF392C68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639" y="1241427"/>
            <a:ext cx="5845792" cy="5244629"/>
          </a:xfrm>
          <a:prstGeom prst="rect">
            <a:avLst/>
          </a:prstGeom>
        </p:spPr>
      </p:pic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430213" y="839788"/>
            <a:ext cx="49775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/>
              <a:t>Online Media Course – Trainee Enrolment Details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428625" y="442913"/>
            <a:ext cx="84550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Enrolment: </a:t>
            </a:r>
            <a:r>
              <a:rPr lang="en-US" altLang="en-US" sz="2000" b="0" i="1" kern="0" dirty="0"/>
              <a:t>Update Trainee Enrolment</a:t>
            </a:r>
            <a:endParaRPr lang="en-US" altLang="en-US" sz="2400" b="0" i="1" kern="0" dirty="0"/>
          </a:p>
        </p:txBody>
      </p:sp>
      <p:cxnSp>
        <p:nvCxnSpPr>
          <p:cNvPr id="26629" name="Straight Connector 8"/>
          <p:cNvCxnSpPr>
            <a:cxnSpLocks noChangeShapeType="1"/>
          </p:cNvCxnSpPr>
          <p:nvPr/>
        </p:nvCxnSpPr>
        <p:spPr bwMode="auto">
          <a:xfrm flipH="1">
            <a:off x="1376355" y="6197291"/>
            <a:ext cx="1101725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1" name="Rounded Rectangle 41"/>
          <p:cNvSpPr>
            <a:spLocks noChangeArrowheads="1"/>
          </p:cNvSpPr>
          <p:nvPr/>
        </p:nvSpPr>
        <p:spPr bwMode="auto">
          <a:xfrm>
            <a:off x="5276682" y="6367418"/>
            <a:ext cx="377556" cy="128813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sp>
        <p:nvSpPr>
          <p:cNvPr id="26632" name="Rounded Rectangle 41"/>
          <p:cNvSpPr>
            <a:spLocks noChangeArrowheads="1"/>
          </p:cNvSpPr>
          <p:nvPr/>
        </p:nvSpPr>
        <p:spPr bwMode="auto">
          <a:xfrm>
            <a:off x="2478080" y="6067425"/>
            <a:ext cx="4956729" cy="269468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297A72-96A2-4D56-8793-CB4F3F508B22}"/>
              </a:ext>
            </a:extLst>
          </p:cNvPr>
          <p:cNvSpPr txBox="1"/>
          <p:nvPr/>
        </p:nvSpPr>
        <p:spPr>
          <a:xfrm>
            <a:off x="92307" y="5576830"/>
            <a:ext cx="1814513" cy="9194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b="1" dirty="0">
                <a:latin typeface="Arial" charset="0"/>
                <a:cs typeface="Arial" charset="0"/>
              </a:rPr>
              <a:t>Fill in reason and select ‘Submit’</a:t>
            </a:r>
            <a:endParaRPr lang="en-US" altLang="en-US" b="1" dirty="0"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58056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984A9D-B787-4110-B589-1321272BD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928" y="1156592"/>
            <a:ext cx="5735508" cy="5339639"/>
          </a:xfrm>
          <a:prstGeom prst="rect">
            <a:avLst/>
          </a:prstGeom>
        </p:spPr>
      </p:pic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430213" y="839788"/>
            <a:ext cx="52612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/>
              <a:t>Overseas Media Course – Trainee Enrolment Details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428625" y="442913"/>
            <a:ext cx="84550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Enrolment: </a:t>
            </a:r>
            <a:r>
              <a:rPr lang="en-US" altLang="en-US" sz="2000" b="0" i="1" kern="0" dirty="0"/>
              <a:t>Update Trainee Enrolment</a:t>
            </a:r>
            <a:endParaRPr lang="en-US" altLang="en-US" sz="2400" b="0" i="1" kern="0" dirty="0"/>
          </a:p>
        </p:txBody>
      </p:sp>
      <p:cxnSp>
        <p:nvCxnSpPr>
          <p:cNvPr id="26629" name="Straight Connector 8"/>
          <p:cNvCxnSpPr>
            <a:cxnSpLocks noChangeShapeType="1"/>
          </p:cNvCxnSpPr>
          <p:nvPr/>
        </p:nvCxnSpPr>
        <p:spPr bwMode="auto">
          <a:xfrm flipH="1">
            <a:off x="1452555" y="6272018"/>
            <a:ext cx="1101725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92307" y="5576830"/>
            <a:ext cx="1814513" cy="9194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b="1" dirty="0">
                <a:latin typeface="Arial" charset="0"/>
                <a:cs typeface="Arial" charset="0"/>
              </a:rPr>
              <a:t>Fill in reason and select ‘Submit’</a:t>
            </a:r>
            <a:endParaRPr lang="en-US" altLang="en-US" b="1" dirty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6631" name="Rounded Rectangle 41"/>
          <p:cNvSpPr>
            <a:spLocks noChangeArrowheads="1"/>
          </p:cNvSpPr>
          <p:nvPr/>
        </p:nvSpPr>
        <p:spPr bwMode="auto">
          <a:xfrm>
            <a:off x="5276682" y="6367418"/>
            <a:ext cx="377556" cy="128813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sp>
        <p:nvSpPr>
          <p:cNvPr id="26632" name="Rounded Rectangle 41"/>
          <p:cNvSpPr>
            <a:spLocks noChangeArrowheads="1"/>
          </p:cNvSpPr>
          <p:nvPr/>
        </p:nvSpPr>
        <p:spPr bwMode="auto">
          <a:xfrm>
            <a:off x="2554280" y="6097950"/>
            <a:ext cx="4956729" cy="269468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163018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835E26-22C3-4B79-8297-26E0C9B02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624201"/>
            <a:ext cx="8876581" cy="1484187"/>
          </a:xfrm>
          <a:prstGeom prst="rect">
            <a:avLst/>
          </a:prstGeom>
        </p:spPr>
      </p:pic>
      <p:sp>
        <p:nvSpPr>
          <p:cNvPr id="27651" name="TextBox 9"/>
          <p:cNvSpPr txBox="1">
            <a:spLocks noChangeArrowheads="1"/>
          </p:cNvSpPr>
          <p:nvPr/>
        </p:nvSpPr>
        <p:spPr bwMode="auto">
          <a:xfrm>
            <a:off x="428625" y="1179513"/>
            <a:ext cx="27733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Submission of Declaration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1449" y="2062163"/>
            <a:ext cx="8143875" cy="69532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SG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357813" y="2791650"/>
            <a:ext cx="1350962" cy="287338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85813" y="2757488"/>
            <a:ext cx="10600" cy="844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7975" y="3336925"/>
            <a:ext cx="4264025" cy="4032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GB" alt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</a:t>
            </a:r>
            <a:r>
              <a:rPr lang="en-GB" alt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  <a:r>
              <a:rPr lang="en-GB" altLang="en-US" b="1" dirty="0">
                <a:latin typeface="Arial" charset="0"/>
                <a:cs typeface="Arial" charset="0"/>
              </a:rPr>
              <a:t> Complete the Declaration Section</a:t>
            </a:r>
          </a:p>
        </p:txBody>
      </p:sp>
      <p:sp>
        <p:nvSpPr>
          <p:cNvPr id="2765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   ICMS Trainee Enrolment: </a:t>
            </a:r>
            <a:r>
              <a:rPr lang="en-US" altLang="en-US" sz="2000" b="0" i="1"/>
              <a:t>Update Trainee Enrolment</a:t>
            </a:r>
            <a:endParaRPr lang="en-US" altLang="en-US" b="0" i="1"/>
          </a:p>
        </p:txBody>
      </p:sp>
    </p:spTree>
    <p:extLst>
      <p:ext uri="{BB962C8B-B14F-4D97-AF65-F5344CB8AC3E}">
        <p14:creationId xmlns:p14="http://schemas.microsoft.com/office/powerpoint/2010/main" val="102032157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3514072" y="3307743"/>
            <a:ext cx="0" cy="6086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5" name="TextBox 9"/>
          <p:cNvSpPr txBox="1">
            <a:spLocks noChangeArrowheads="1"/>
          </p:cNvSpPr>
          <p:nvPr/>
        </p:nvSpPr>
        <p:spPr bwMode="auto">
          <a:xfrm>
            <a:off x="344488" y="1221895"/>
            <a:ext cx="24865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/>
              <a:t>Successful Submission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540" y="3771902"/>
            <a:ext cx="7187978" cy="3785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altLang="en-US" b="1" dirty="0">
                <a:latin typeface="Arial" charset="0"/>
                <a:cs typeface="Arial" charset="0"/>
              </a:rPr>
              <a:t>System displays the Trainee Enrollment ID generated successfully. </a:t>
            </a:r>
          </a:p>
        </p:txBody>
      </p:sp>
      <p:sp>
        <p:nvSpPr>
          <p:cNvPr id="2867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   ICMS Trainee Enrolment: </a:t>
            </a:r>
            <a:r>
              <a:rPr lang="en-US" altLang="en-US" sz="2000" b="0" i="1"/>
              <a:t>Update Trainee Enrolment</a:t>
            </a:r>
            <a:endParaRPr lang="en-US" altLang="en-US" sz="2400" b="0" i="1"/>
          </a:p>
        </p:txBody>
      </p:sp>
      <p:sp>
        <p:nvSpPr>
          <p:cNvPr id="9" name="Rounded Rectangle 8"/>
          <p:cNvSpPr/>
          <p:nvPr/>
        </p:nvSpPr>
        <p:spPr bwMode="auto">
          <a:xfrm>
            <a:off x="3514072" y="2691605"/>
            <a:ext cx="936904" cy="26674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2690F5-82BE-4DFE-A3F1-37A3E705C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40" y="1989138"/>
            <a:ext cx="8135319" cy="131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9684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   ICMS Trainee Enrolment: </a:t>
            </a:r>
            <a:r>
              <a:rPr lang="en-US" altLang="en-US" sz="2000" b="0" i="1"/>
              <a:t>Search/View Trainee Enrolment</a:t>
            </a:r>
            <a:endParaRPr lang="en-US" altLang="en-US" b="0" i="1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061489"/>
              </p:ext>
            </p:extLst>
          </p:nvPr>
        </p:nvGraphicFramePr>
        <p:xfrm>
          <a:off x="450376" y="1241947"/>
          <a:ext cx="8079475" cy="4708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839394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/>
          <p:cNvSpPr>
            <a:spLocks noGrp="1"/>
          </p:cNvSpPr>
          <p:nvPr>
            <p:ph type="title"/>
          </p:nvPr>
        </p:nvSpPr>
        <p:spPr>
          <a:xfrm>
            <a:off x="395288" y="1030288"/>
            <a:ext cx="6837362" cy="504825"/>
          </a:xfrm>
        </p:spPr>
        <p:txBody>
          <a:bodyPr/>
          <a:lstStyle/>
          <a:p>
            <a:r>
              <a:rPr lang="en-US" altLang="en-US" sz="1800" i="1" dirty="0"/>
              <a:t>   </a:t>
            </a:r>
            <a:r>
              <a:rPr lang="en-US" altLang="en-US" sz="1600" dirty="0"/>
              <a:t>Access to ICMS - Login</a:t>
            </a:r>
            <a:br>
              <a:rPr lang="en-US" altLang="en-US" sz="1800" dirty="0"/>
            </a:br>
            <a:endParaRPr lang="en-US" altLang="en-US" sz="1800" i="1" dirty="0"/>
          </a:p>
        </p:txBody>
      </p:sp>
      <p:sp>
        <p:nvSpPr>
          <p:cNvPr id="9" name="Title 4"/>
          <p:cNvSpPr txBox="1">
            <a:spLocks/>
          </p:cNvSpPr>
          <p:nvPr/>
        </p:nvSpPr>
        <p:spPr bwMode="auto">
          <a:xfrm>
            <a:off x="344488" y="457201"/>
            <a:ext cx="8455025" cy="48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/>
              <a:t>   ICMS Trainee Enrolment: </a:t>
            </a:r>
            <a:r>
              <a:rPr lang="en-US" altLang="en-US" sz="2000" b="0" i="1" kern="0"/>
              <a:t>Search/View Trainee Enrolment</a:t>
            </a:r>
            <a:endParaRPr lang="en-US" altLang="en-US" b="0" i="1" kern="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13879"/>
          <a:stretch/>
        </p:blipFill>
        <p:spPr>
          <a:xfrm>
            <a:off x="406831" y="1535113"/>
            <a:ext cx="8404225" cy="4081079"/>
          </a:xfrm>
          <a:prstGeom prst="rect">
            <a:avLst/>
          </a:prstGeom>
        </p:spPr>
      </p:pic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V="1">
            <a:off x="6217516" y="3198526"/>
            <a:ext cx="55721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ounded Rectangle 12"/>
          <p:cNvSpPr>
            <a:spLocks noChangeArrowheads="1"/>
          </p:cNvSpPr>
          <p:nvPr/>
        </p:nvSpPr>
        <p:spPr bwMode="auto">
          <a:xfrm>
            <a:off x="6774729" y="2444463"/>
            <a:ext cx="1796616" cy="1163638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1179" y="2579401"/>
            <a:ext cx="2595562" cy="788987"/>
          </a:xfrm>
          <a:prstGeom prst="roundRect">
            <a:avLst>
              <a:gd name="adj" fmla="val 11903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u="sng" dirty="0">
                <a:solidFill>
                  <a:srgbClr val="FF0000"/>
                </a:solidFill>
              </a:rPr>
              <a:t>Action:</a:t>
            </a:r>
            <a:r>
              <a:rPr lang="en-US" sz="1400" b="1" dirty="0"/>
              <a:t> Click here to login using your </a:t>
            </a:r>
            <a:r>
              <a:rPr lang="en-US" sz="1400" b="1" dirty="0" err="1"/>
              <a:t>SingPass</a:t>
            </a:r>
            <a:r>
              <a:rPr lang="en-US" sz="1400" b="1" dirty="0"/>
              <a:t> or </a:t>
            </a:r>
            <a:r>
              <a:rPr lang="en-US" sz="1400" b="1" dirty="0" err="1"/>
              <a:t>CorpPass</a:t>
            </a:r>
            <a:r>
              <a:rPr lang="en-US" sz="1400" b="1" dirty="0"/>
              <a:t> Account</a:t>
            </a:r>
            <a:endParaRPr lang="en-US" altLang="en-US" sz="1400" b="1" dirty="0">
              <a:ea typeface="MS PGothic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286" y="5362480"/>
            <a:ext cx="8404226" cy="7381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SG" sz="1400" b="1" u="sng" dirty="0">
                <a:solidFill>
                  <a:schemeClr val="tx2"/>
                </a:solidFill>
              </a:rPr>
              <a:t>Note: </a:t>
            </a:r>
          </a:p>
          <a:p>
            <a:pPr>
              <a:defRPr/>
            </a:pPr>
            <a:r>
              <a:rPr lang="en-SG" sz="1400" b="1" dirty="0"/>
              <a:t>For Organisation, co-existence of </a:t>
            </a:r>
            <a:r>
              <a:rPr lang="en-SG" sz="1400" b="1" dirty="0" err="1"/>
              <a:t>SingPass</a:t>
            </a:r>
            <a:r>
              <a:rPr lang="en-SG" sz="1400" b="1" dirty="0"/>
              <a:t> or </a:t>
            </a:r>
            <a:r>
              <a:rPr lang="en-SG" sz="1400" b="1" dirty="0" err="1"/>
              <a:t>CorpPass</a:t>
            </a:r>
            <a:r>
              <a:rPr lang="en-SG" sz="1400" b="1" dirty="0"/>
              <a:t> login is available till end of Dec 2017. After which, </a:t>
            </a:r>
            <a:r>
              <a:rPr lang="en-SG" sz="1400" b="1" dirty="0" err="1"/>
              <a:t>CorpPass</a:t>
            </a:r>
            <a:r>
              <a:rPr lang="en-SG" sz="1400" b="1" dirty="0"/>
              <a:t> login is required.</a:t>
            </a:r>
            <a:endParaRPr lang="en-SG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3363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1C20EA-1251-4277-B597-03433D7A5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4" y="2025610"/>
            <a:ext cx="9144000" cy="2012189"/>
          </a:xfrm>
          <a:prstGeom prst="rect">
            <a:avLst/>
          </a:prstGeom>
        </p:spPr>
      </p:pic>
      <p:sp>
        <p:nvSpPr>
          <p:cNvPr id="22530" name="TextBox 9"/>
          <p:cNvSpPr txBox="1">
            <a:spLocks noChangeArrowheads="1"/>
          </p:cNvSpPr>
          <p:nvPr/>
        </p:nvSpPr>
        <p:spPr bwMode="auto">
          <a:xfrm>
            <a:off x="414338" y="1247775"/>
            <a:ext cx="37392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 err="1"/>
              <a:t>Programme</a:t>
            </a:r>
            <a:r>
              <a:rPr lang="en-US" altLang="en-US" sz="1600" b="1" dirty="0"/>
              <a:t> Type/User role selection</a:t>
            </a:r>
          </a:p>
        </p:txBody>
      </p:sp>
      <p:sp>
        <p:nvSpPr>
          <p:cNvPr id="22531" name="Rectangle 11"/>
          <p:cNvSpPr>
            <a:spLocks noChangeArrowheads="1"/>
          </p:cNvSpPr>
          <p:nvPr/>
        </p:nvSpPr>
        <p:spPr bwMode="auto">
          <a:xfrm>
            <a:off x="550863" y="1539875"/>
            <a:ext cx="64103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600" b="1"/>
          </a:p>
        </p:txBody>
      </p:sp>
      <p:sp>
        <p:nvSpPr>
          <p:cNvPr id="22533" name="Rounded Rectangle 7"/>
          <p:cNvSpPr>
            <a:spLocks noChangeArrowheads="1"/>
          </p:cNvSpPr>
          <p:nvPr/>
        </p:nvSpPr>
        <p:spPr bwMode="auto">
          <a:xfrm>
            <a:off x="674650" y="3178469"/>
            <a:ext cx="4673527" cy="197844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22534" name="Straight Connector 8"/>
          <p:cNvCxnSpPr>
            <a:cxnSpLocks noChangeShapeType="1"/>
          </p:cNvCxnSpPr>
          <p:nvPr/>
        </p:nvCxnSpPr>
        <p:spPr bwMode="auto">
          <a:xfrm>
            <a:off x="5348177" y="3263533"/>
            <a:ext cx="62706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5975240" y="2966618"/>
            <a:ext cx="2158667" cy="6469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Action:  </a:t>
            </a:r>
          </a:p>
          <a:p>
            <a:pPr>
              <a:defRPr/>
            </a:pPr>
            <a:r>
              <a:rPr lang="en-US" b="1" dirty="0">
                <a:latin typeface="Arial" charset="0"/>
                <a:cs typeface="Arial" charset="0"/>
              </a:rPr>
              <a:t>Select SO AO Role</a:t>
            </a:r>
            <a:endParaRPr lang="en-US" altLang="en-US" b="1" dirty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253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i="1" dirty="0"/>
              <a:t>   ICMS Trainee Enrolment: </a:t>
            </a:r>
            <a:r>
              <a:rPr lang="en-US" altLang="en-US" sz="2000" b="0" i="1" dirty="0"/>
              <a:t>Search/View Trainee Enrolment</a:t>
            </a: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7B01FEAE-6EBF-41EE-9836-7BCB64CD8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777" y="2205178"/>
            <a:ext cx="4835728" cy="338044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847219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1FD8A4-6A33-4C58-AC65-29ECA2A83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73" y="1900352"/>
            <a:ext cx="8648840" cy="2263170"/>
          </a:xfrm>
          <a:prstGeom prst="rect">
            <a:avLst/>
          </a:prstGeom>
        </p:spPr>
      </p:pic>
      <p:sp>
        <p:nvSpPr>
          <p:cNvPr id="32771" name="TextBox 9"/>
          <p:cNvSpPr txBox="1">
            <a:spLocks noChangeArrowheads="1"/>
          </p:cNvSpPr>
          <p:nvPr/>
        </p:nvSpPr>
        <p:spPr bwMode="auto">
          <a:xfrm>
            <a:off x="428625" y="1009650"/>
            <a:ext cx="32377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/>
              <a:t>Search/View Trainee Enrolment</a:t>
            </a:r>
          </a:p>
        </p:txBody>
      </p:sp>
      <p:sp>
        <p:nvSpPr>
          <p:cNvPr id="32772" name="Rounded Rectangle 7"/>
          <p:cNvSpPr>
            <a:spLocks noChangeArrowheads="1"/>
          </p:cNvSpPr>
          <p:nvPr/>
        </p:nvSpPr>
        <p:spPr bwMode="auto">
          <a:xfrm>
            <a:off x="228600" y="2866912"/>
            <a:ext cx="1031875" cy="171563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32773" name="Straight Connector 8"/>
          <p:cNvCxnSpPr>
            <a:cxnSpLocks noChangeShapeType="1"/>
          </p:cNvCxnSpPr>
          <p:nvPr/>
        </p:nvCxnSpPr>
        <p:spPr bwMode="auto">
          <a:xfrm>
            <a:off x="944563" y="3038475"/>
            <a:ext cx="0" cy="193992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44488" y="4965700"/>
            <a:ext cx="2913062" cy="6461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Action:  </a:t>
            </a:r>
          </a:p>
          <a:p>
            <a:pPr>
              <a:defRPr/>
            </a:pPr>
            <a:r>
              <a:rPr lang="en-US" b="1" dirty="0">
                <a:latin typeface="Arial" charset="0"/>
                <a:cs typeface="Arial" charset="0"/>
              </a:rPr>
              <a:t>Select ‘Trainee Enrolment’</a:t>
            </a:r>
            <a:endParaRPr lang="en-US" altLang="en-US" b="1" dirty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344488" y="457200"/>
            <a:ext cx="84550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Enrolment: </a:t>
            </a:r>
            <a:r>
              <a:rPr lang="en-US" altLang="en-US" sz="2000" b="0" i="1" kern="0" dirty="0"/>
              <a:t>Search/View Trainee Enrolment</a:t>
            </a:r>
            <a:endParaRPr lang="en-US" altLang="en-US" b="0" i="1" kern="0" dirty="0"/>
          </a:p>
        </p:txBody>
      </p:sp>
    </p:spTree>
    <p:extLst>
      <p:ext uri="{BB962C8B-B14F-4D97-AF65-F5344CB8AC3E}">
        <p14:creationId xmlns:p14="http://schemas.microsoft.com/office/powerpoint/2010/main" val="166508360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31CA92-3F9B-4B1E-9532-B003067A2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32" y="1348204"/>
            <a:ext cx="8379262" cy="3920123"/>
          </a:xfrm>
          <a:prstGeom prst="rect">
            <a:avLst/>
          </a:prstGeom>
        </p:spPr>
      </p:pic>
      <p:sp>
        <p:nvSpPr>
          <p:cNvPr id="33795" name="Rounded Rectangle 22"/>
          <p:cNvSpPr>
            <a:spLocks noChangeArrowheads="1"/>
          </p:cNvSpPr>
          <p:nvPr/>
        </p:nvSpPr>
        <p:spPr bwMode="auto">
          <a:xfrm>
            <a:off x="4543425" y="3412539"/>
            <a:ext cx="419100" cy="258762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33796" name="Straight Connector 23"/>
          <p:cNvCxnSpPr>
            <a:cxnSpLocks noChangeShapeType="1"/>
          </p:cNvCxnSpPr>
          <p:nvPr/>
        </p:nvCxnSpPr>
        <p:spPr bwMode="auto">
          <a:xfrm>
            <a:off x="4749800" y="3694333"/>
            <a:ext cx="3175" cy="137975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1370013" y="5074091"/>
            <a:ext cx="5240337" cy="8285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Action:  </a:t>
            </a:r>
          </a:p>
          <a:p>
            <a:pPr>
              <a:defRPr/>
            </a:pPr>
            <a:r>
              <a:rPr lang="en-US" b="1" dirty="0">
                <a:latin typeface="Arial" charset="0"/>
                <a:cs typeface="Arial" charset="0"/>
              </a:rPr>
              <a:t>Key in search criteria and click ‘Search’</a:t>
            </a:r>
          </a:p>
          <a:p>
            <a:pPr>
              <a:defRPr/>
            </a:pPr>
            <a:r>
              <a:rPr lang="en-US" altLang="en-US" b="1" baseline="-25000" dirty="0">
                <a:latin typeface="Arial" charset="0"/>
                <a:cs typeface="Arial" charset="0"/>
              </a:rPr>
              <a:t>Ensure ‘Show Only Pending Items’ check box is </a:t>
            </a:r>
            <a:r>
              <a:rPr lang="en-US" altLang="en-US" b="1" baseline="-25000" dirty="0">
                <a:solidFill>
                  <a:srgbClr val="FF0000"/>
                </a:solidFill>
                <a:latin typeface="Arial" charset="0"/>
                <a:cs typeface="Arial" charset="0"/>
              </a:rPr>
              <a:t>uncheck</a:t>
            </a:r>
            <a:r>
              <a:rPr lang="en-US" altLang="en-US" b="1" baseline="-25000" dirty="0">
                <a:latin typeface="Arial" charset="0"/>
                <a:cs typeface="Arial" charset="0"/>
              </a:rPr>
              <a:t> when searching</a:t>
            </a:r>
            <a:endParaRPr lang="en-SG" altLang="en-US" b="1" baseline="-25000" dirty="0">
              <a:latin typeface="Arial" charset="0"/>
              <a:cs typeface="Arial" charset="0"/>
            </a:endParaRPr>
          </a:p>
        </p:txBody>
      </p:sp>
      <p:sp>
        <p:nvSpPr>
          <p:cNvPr id="33798" name="Rounded Rectangle 2"/>
          <p:cNvSpPr>
            <a:spLocks noChangeArrowheads="1"/>
          </p:cNvSpPr>
          <p:nvPr/>
        </p:nvSpPr>
        <p:spPr bwMode="auto">
          <a:xfrm flipV="1">
            <a:off x="3352800" y="3287993"/>
            <a:ext cx="185739" cy="22197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33799" name="Straight Connector 8"/>
          <p:cNvCxnSpPr>
            <a:cxnSpLocks noChangeShapeType="1"/>
          </p:cNvCxnSpPr>
          <p:nvPr/>
        </p:nvCxnSpPr>
        <p:spPr bwMode="auto">
          <a:xfrm>
            <a:off x="3445669" y="3508095"/>
            <a:ext cx="0" cy="1565996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0" name="TextBox 9"/>
          <p:cNvSpPr txBox="1">
            <a:spLocks noChangeArrowheads="1"/>
          </p:cNvSpPr>
          <p:nvPr/>
        </p:nvSpPr>
        <p:spPr bwMode="auto">
          <a:xfrm>
            <a:off x="417513" y="1009650"/>
            <a:ext cx="27156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/>
              <a:t>Search Trainee Enrolment</a:t>
            </a:r>
          </a:p>
        </p:txBody>
      </p:sp>
      <p:sp>
        <p:nvSpPr>
          <p:cNvPr id="11" name="Title 4"/>
          <p:cNvSpPr txBox="1">
            <a:spLocks/>
          </p:cNvSpPr>
          <p:nvPr/>
        </p:nvSpPr>
        <p:spPr bwMode="auto">
          <a:xfrm>
            <a:off x="344488" y="457201"/>
            <a:ext cx="84550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Enrolment: </a:t>
            </a:r>
            <a:r>
              <a:rPr lang="en-US" altLang="en-US" sz="2000" b="0" i="1" kern="0" dirty="0"/>
              <a:t>Search/View Trainee Enrolment</a:t>
            </a:r>
            <a:endParaRPr lang="en-US" altLang="en-US" b="0" i="1" kern="0" dirty="0"/>
          </a:p>
        </p:txBody>
      </p:sp>
    </p:spTree>
    <p:extLst>
      <p:ext uri="{BB962C8B-B14F-4D97-AF65-F5344CB8AC3E}">
        <p14:creationId xmlns:p14="http://schemas.microsoft.com/office/powerpoint/2010/main" val="171306104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   ICMS Trainee Enrolment: </a:t>
            </a:r>
            <a:r>
              <a:rPr lang="en-US" altLang="en-US" sz="2000" b="0" i="1"/>
              <a:t>Update Trainee Enrolment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271194"/>
              </p:ext>
            </p:extLst>
          </p:nvPr>
        </p:nvGraphicFramePr>
        <p:xfrm>
          <a:off x="450376" y="1241947"/>
          <a:ext cx="8079475" cy="4708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04581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1728DB-C148-464C-B9C5-06C91D4AA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13" y="1332329"/>
            <a:ext cx="7831137" cy="3663690"/>
          </a:xfrm>
          <a:prstGeom prst="rect">
            <a:avLst/>
          </a:prstGeom>
        </p:spPr>
      </p:pic>
      <p:sp>
        <p:nvSpPr>
          <p:cNvPr id="34819" name="TextBox 9"/>
          <p:cNvSpPr txBox="1">
            <a:spLocks noChangeArrowheads="1"/>
          </p:cNvSpPr>
          <p:nvPr/>
        </p:nvSpPr>
        <p:spPr bwMode="auto">
          <a:xfrm>
            <a:off x="417513" y="1009650"/>
            <a:ext cx="24971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/>
              <a:t>View Trainee Enrolment</a:t>
            </a:r>
          </a:p>
        </p:txBody>
      </p:sp>
      <p:sp>
        <p:nvSpPr>
          <p:cNvPr id="34820" name="Rounded Rectangle 6"/>
          <p:cNvSpPr>
            <a:spLocks noChangeArrowheads="1"/>
          </p:cNvSpPr>
          <p:nvPr/>
        </p:nvSpPr>
        <p:spPr bwMode="auto">
          <a:xfrm>
            <a:off x="1571625" y="3852863"/>
            <a:ext cx="1450975" cy="223837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34821" name="Straight Connector 8"/>
          <p:cNvCxnSpPr>
            <a:cxnSpLocks noChangeShapeType="1"/>
          </p:cNvCxnSpPr>
          <p:nvPr/>
        </p:nvCxnSpPr>
        <p:spPr bwMode="auto">
          <a:xfrm>
            <a:off x="2078038" y="4105275"/>
            <a:ext cx="0" cy="53975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293688" y="4645025"/>
            <a:ext cx="4229100" cy="6461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</a:p>
          <a:p>
            <a:pPr>
              <a:defRPr/>
            </a:pPr>
            <a:r>
              <a:rPr lang="en-US" b="1" dirty="0">
                <a:latin typeface="Arial" charset="0"/>
                <a:cs typeface="Arial" charset="0"/>
              </a:rPr>
              <a:t>Click Hyperlink of Trainee Enrolment ID</a:t>
            </a:r>
            <a:endParaRPr lang="en-US" altLang="en-US" b="1" dirty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 bwMode="auto">
          <a:xfrm>
            <a:off x="344488" y="457201"/>
            <a:ext cx="84550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Enrolment: </a:t>
            </a:r>
            <a:r>
              <a:rPr lang="en-US" altLang="en-US" sz="2000" b="0" i="1" kern="0" dirty="0"/>
              <a:t>Search/View Trainee Enrolment</a:t>
            </a:r>
            <a:endParaRPr lang="en-US" altLang="en-US" b="0" i="1" kern="0" dirty="0"/>
          </a:p>
        </p:txBody>
      </p:sp>
    </p:spTree>
    <p:extLst>
      <p:ext uri="{BB962C8B-B14F-4D97-AF65-F5344CB8AC3E}">
        <p14:creationId xmlns:p14="http://schemas.microsoft.com/office/powerpoint/2010/main" val="47063593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B9C96-A7F2-4FA5-97AE-9EEC29AA3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505" y="1243013"/>
            <a:ext cx="6648608" cy="5231566"/>
          </a:xfrm>
          <a:prstGeom prst="rect">
            <a:avLst/>
          </a:prstGeom>
        </p:spPr>
      </p:pic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428625" y="904875"/>
            <a:ext cx="53690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/>
              <a:t>Online Media Course - Trainee Enrolment Application</a:t>
            </a:r>
          </a:p>
        </p:txBody>
      </p:sp>
      <p:sp>
        <p:nvSpPr>
          <p:cNvPr id="35845" name="Rounded Rectangle 7"/>
          <p:cNvSpPr>
            <a:spLocks noChangeArrowheads="1"/>
          </p:cNvSpPr>
          <p:nvPr/>
        </p:nvSpPr>
        <p:spPr bwMode="auto">
          <a:xfrm>
            <a:off x="7085947" y="2552886"/>
            <a:ext cx="709612" cy="4054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 bwMode="auto">
          <a:xfrm>
            <a:off x="407988" y="457200"/>
            <a:ext cx="84550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Enrolment: </a:t>
            </a:r>
            <a:r>
              <a:rPr lang="en-US" altLang="en-US" sz="2000" b="0" i="1" kern="0" dirty="0"/>
              <a:t>Search/View Trainee Enrolment</a:t>
            </a:r>
            <a:endParaRPr lang="en-US" altLang="en-US" b="0" i="1" kern="0" dirty="0"/>
          </a:p>
        </p:txBody>
      </p:sp>
      <p:cxnSp>
        <p:nvCxnSpPr>
          <p:cNvPr id="35847" name="Straight Connector 8"/>
          <p:cNvCxnSpPr>
            <a:cxnSpLocks noChangeShapeType="1"/>
            <a:endCxn id="35848" idx="3"/>
          </p:cNvCxnSpPr>
          <p:nvPr/>
        </p:nvCxnSpPr>
        <p:spPr bwMode="auto">
          <a:xfrm flipH="1" flipV="1">
            <a:off x="4998323" y="6408698"/>
            <a:ext cx="775058" cy="3176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8" name="Rounded Rectangle 18"/>
          <p:cNvSpPr>
            <a:spLocks noChangeArrowheads="1"/>
          </p:cNvSpPr>
          <p:nvPr/>
        </p:nvSpPr>
        <p:spPr bwMode="auto">
          <a:xfrm>
            <a:off x="4620498" y="6314242"/>
            <a:ext cx="377825" cy="188912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8175" y="5991186"/>
            <a:ext cx="2420938" cy="6461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Action: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b="1" dirty="0">
                <a:latin typeface="Arial" charset="0"/>
                <a:cs typeface="Arial" charset="0"/>
              </a:rPr>
              <a:t>Click ‘Back’ to return search page</a:t>
            </a:r>
            <a:endParaRPr lang="en-SG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46754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803EE6-1FDF-4C38-B56E-A6D5D5505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914" y="1266824"/>
            <a:ext cx="5615155" cy="5114897"/>
          </a:xfrm>
          <a:prstGeom prst="rect">
            <a:avLst/>
          </a:prstGeom>
        </p:spPr>
      </p:pic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428625" y="904875"/>
            <a:ext cx="56527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/>
              <a:t>Overseas Media Course - Trainee Enrolment Application</a:t>
            </a:r>
          </a:p>
        </p:txBody>
      </p:sp>
      <p:sp>
        <p:nvSpPr>
          <p:cNvPr id="35845" name="Rounded Rectangle 7"/>
          <p:cNvSpPr>
            <a:spLocks noChangeArrowheads="1"/>
          </p:cNvSpPr>
          <p:nvPr/>
        </p:nvSpPr>
        <p:spPr bwMode="auto">
          <a:xfrm>
            <a:off x="7085947" y="2552886"/>
            <a:ext cx="709612" cy="4054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 bwMode="auto">
          <a:xfrm>
            <a:off x="407988" y="457200"/>
            <a:ext cx="84550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Enrolment: </a:t>
            </a:r>
            <a:r>
              <a:rPr lang="en-US" altLang="en-US" sz="2000" b="0" i="1" kern="0" dirty="0"/>
              <a:t>Search/View Trainee Enrolment</a:t>
            </a:r>
            <a:endParaRPr lang="en-US" altLang="en-US" b="0" i="1" kern="0" dirty="0"/>
          </a:p>
        </p:txBody>
      </p:sp>
      <p:cxnSp>
        <p:nvCxnSpPr>
          <p:cNvPr id="35847" name="Straight Connector 8"/>
          <p:cNvCxnSpPr>
            <a:cxnSpLocks noChangeShapeType="1"/>
            <a:endCxn id="35848" idx="3"/>
          </p:cNvCxnSpPr>
          <p:nvPr/>
        </p:nvCxnSpPr>
        <p:spPr bwMode="auto">
          <a:xfrm flipH="1" flipV="1">
            <a:off x="4943117" y="6320597"/>
            <a:ext cx="775058" cy="3176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8" name="Rounded Rectangle 18"/>
          <p:cNvSpPr>
            <a:spLocks noChangeArrowheads="1"/>
          </p:cNvSpPr>
          <p:nvPr/>
        </p:nvSpPr>
        <p:spPr bwMode="auto">
          <a:xfrm>
            <a:off x="4565292" y="6226141"/>
            <a:ext cx="377825" cy="188912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8175" y="5991186"/>
            <a:ext cx="2420938" cy="6461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Action: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b="1" dirty="0">
                <a:latin typeface="Arial" charset="0"/>
                <a:cs typeface="Arial" charset="0"/>
              </a:rPr>
              <a:t>Click ‘Back’ to return search page</a:t>
            </a:r>
            <a:endParaRPr lang="en-SG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10880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D3D953-4522-40A4-8910-14C30A394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211" y="1243429"/>
            <a:ext cx="6538397" cy="5262244"/>
          </a:xfrm>
          <a:prstGeom prst="rect">
            <a:avLst/>
          </a:prstGeom>
        </p:spPr>
      </p:pic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428625" y="904875"/>
            <a:ext cx="52648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/>
              <a:t>Local Media Course - Trainee Enrolment Application</a:t>
            </a:r>
          </a:p>
        </p:txBody>
      </p:sp>
      <p:sp>
        <p:nvSpPr>
          <p:cNvPr id="35845" name="Rounded Rectangle 7"/>
          <p:cNvSpPr>
            <a:spLocks noChangeArrowheads="1"/>
          </p:cNvSpPr>
          <p:nvPr/>
        </p:nvSpPr>
        <p:spPr bwMode="auto">
          <a:xfrm>
            <a:off x="7085947" y="2552886"/>
            <a:ext cx="709612" cy="4054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 bwMode="auto">
          <a:xfrm>
            <a:off x="407988" y="457200"/>
            <a:ext cx="84550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Enrolment: </a:t>
            </a:r>
            <a:r>
              <a:rPr lang="en-US" altLang="en-US" sz="2000" b="0" i="1" kern="0" dirty="0"/>
              <a:t>Search/View Trainee Enrolment</a:t>
            </a:r>
            <a:endParaRPr lang="en-US" altLang="en-US" b="0" i="1" kern="0" dirty="0"/>
          </a:p>
        </p:txBody>
      </p:sp>
      <p:cxnSp>
        <p:nvCxnSpPr>
          <p:cNvPr id="35847" name="Straight Connector 8"/>
          <p:cNvCxnSpPr>
            <a:cxnSpLocks noChangeShapeType="1"/>
            <a:endCxn id="35848" idx="3"/>
          </p:cNvCxnSpPr>
          <p:nvPr/>
        </p:nvCxnSpPr>
        <p:spPr bwMode="auto">
          <a:xfrm flipH="1" flipV="1">
            <a:off x="4998323" y="6408698"/>
            <a:ext cx="775058" cy="3176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8" name="Rounded Rectangle 18"/>
          <p:cNvSpPr>
            <a:spLocks noChangeArrowheads="1"/>
          </p:cNvSpPr>
          <p:nvPr/>
        </p:nvSpPr>
        <p:spPr bwMode="auto">
          <a:xfrm>
            <a:off x="4620498" y="6314242"/>
            <a:ext cx="377825" cy="188912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8175" y="5991186"/>
            <a:ext cx="2420938" cy="6469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Action: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b="1" dirty="0">
                <a:latin typeface="Arial" charset="0"/>
                <a:cs typeface="Arial" charset="0"/>
              </a:rPr>
              <a:t>Click ‘Back’ to return search page</a:t>
            </a:r>
            <a:endParaRPr lang="en-SG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60429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>
          <a:xfrm>
            <a:off x="395288" y="1030288"/>
            <a:ext cx="6837362" cy="504825"/>
          </a:xfrm>
        </p:spPr>
        <p:txBody>
          <a:bodyPr/>
          <a:lstStyle/>
          <a:p>
            <a:r>
              <a:rPr lang="en-US" altLang="en-US" sz="1800" i="1"/>
              <a:t>   </a:t>
            </a:r>
            <a:r>
              <a:rPr lang="en-US" altLang="en-US" sz="1600"/>
              <a:t>Access to ICMS - Login using Singpass </a:t>
            </a:r>
            <a:br>
              <a:rPr lang="en-US" altLang="en-US" sz="1800"/>
            </a:br>
            <a:endParaRPr lang="en-US" altLang="en-US" sz="1800" i="1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344488" y="457200"/>
            <a:ext cx="84550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Enrolment: </a:t>
            </a:r>
            <a:r>
              <a:rPr lang="en-US" altLang="en-US" sz="2000" b="0" i="1" dirty="0"/>
              <a:t>Update Trainee Enrolment</a:t>
            </a:r>
            <a:endParaRPr lang="en-US" altLang="en-US" sz="2000" b="0" i="1" kern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13879"/>
          <a:stretch/>
        </p:blipFill>
        <p:spPr>
          <a:xfrm>
            <a:off x="406831" y="1535113"/>
            <a:ext cx="8404225" cy="4081079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6217516" y="1949595"/>
            <a:ext cx="55721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ounded Rectangle 12"/>
          <p:cNvSpPr>
            <a:spLocks noChangeArrowheads="1"/>
          </p:cNvSpPr>
          <p:nvPr/>
        </p:nvSpPr>
        <p:spPr bwMode="auto">
          <a:xfrm>
            <a:off x="6774729" y="1603376"/>
            <a:ext cx="1796616" cy="659533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8052" y="1577832"/>
            <a:ext cx="2595562" cy="558641"/>
          </a:xfrm>
          <a:prstGeom prst="roundRect">
            <a:avLst>
              <a:gd name="adj" fmla="val 11903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u="sng" dirty="0">
                <a:solidFill>
                  <a:srgbClr val="FF0000"/>
                </a:solidFill>
              </a:rPr>
              <a:t>Action:</a:t>
            </a:r>
            <a:r>
              <a:rPr lang="en-US" sz="1400" b="1" dirty="0"/>
              <a:t> Click here to login using your </a:t>
            </a:r>
            <a:r>
              <a:rPr lang="en-US" sz="1400" b="1" dirty="0" err="1"/>
              <a:t>SingPass</a:t>
            </a:r>
            <a:endParaRPr lang="en-US" altLang="en-US" sz="1400" b="1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426106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95DD61-9384-4634-83BC-F7CB4EA4F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38" y="1656564"/>
            <a:ext cx="8466138" cy="1925097"/>
          </a:xfrm>
          <a:prstGeom prst="rect">
            <a:avLst/>
          </a:prstGeom>
        </p:spPr>
      </p:pic>
      <p:sp>
        <p:nvSpPr>
          <p:cNvPr id="23555" name="TextBox 9"/>
          <p:cNvSpPr txBox="1">
            <a:spLocks noChangeArrowheads="1"/>
          </p:cNvSpPr>
          <p:nvPr/>
        </p:nvSpPr>
        <p:spPr bwMode="auto">
          <a:xfrm>
            <a:off x="428625" y="1009650"/>
            <a:ext cx="2727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Update Trainee Enrolment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344488" y="490538"/>
            <a:ext cx="8455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</a:t>
            </a:r>
            <a:r>
              <a:rPr lang="en-US" altLang="en-US" i="1" dirty="0"/>
              <a:t>Enrolment: </a:t>
            </a:r>
            <a:r>
              <a:rPr lang="en-US" altLang="en-US" sz="2000" b="0" i="1" dirty="0"/>
              <a:t>Update Trainee Enrolment</a:t>
            </a:r>
            <a:endParaRPr lang="en-US" altLang="en-US" i="1" kern="0" dirty="0"/>
          </a:p>
        </p:txBody>
      </p:sp>
      <p:sp>
        <p:nvSpPr>
          <p:cNvPr id="23557" name="Rounded Rectangle 7"/>
          <p:cNvSpPr>
            <a:spLocks noChangeArrowheads="1"/>
          </p:cNvSpPr>
          <p:nvPr/>
        </p:nvSpPr>
        <p:spPr bwMode="auto">
          <a:xfrm>
            <a:off x="344489" y="1980139"/>
            <a:ext cx="846136" cy="220124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23558" name="Straight Connector 8"/>
          <p:cNvCxnSpPr>
            <a:cxnSpLocks noChangeShapeType="1"/>
          </p:cNvCxnSpPr>
          <p:nvPr/>
        </p:nvCxnSpPr>
        <p:spPr bwMode="auto">
          <a:xfrm>
            <a:off x="887413" y="2200263"/>
            <a:ext cx="0" cy="187643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44488" y="4076700"/>
            <a:ext cx="2913062" cy="6461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Action:  </a:t>
            </a:r>
          </a:p>
          <a:p>
            <a:pPr>
              <a:defRPr/>
            </a:pPr>
            <a:r>
              <a:rPr lang="en-US" b="1" dirty="0">
                <a:latin typeface="Arial" charset="0"/>
                <a:cs typeface="Arial" charset="0"/>
              </a:rPr>
              <a:t>Select ‘Trainee Enrolment’</a:t>
            </a:r>
            <a:endParaRPr lang="en-US" altLang="en-US" b="1" dirty="0"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2866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EF73B2-EFC8-446C-BF52-4F7B8DF6F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94" y="1908684"/>
            <a:ext cx="8857211" cy="2865336"/>
          </a:xfrm>
          <a:prstGeom prst="rect">
            <a:avLst/>
          </a:prstGeom>
        </p:spPr>
      </p:pic>
      <p:sp>
        <p:nvSpPr>
          <p:cNvPr id="24579" name="Rounded Rectangle 22"/>
          <p:cNvSpPr>
            <a:spLocks noChangeArrowheads="1"/>
          </p:cNvSpPr>
          <p:nvPr/>
        </p:nvSpPr>
        <p:spPr bwMode="auto">
          <a:xfrm>
            <a:off x="4040702" y="3629024"/>
            <a:ext cx="407474" cy="180976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24580" name="Straight Connector 23"/>
          <p:cNvCxnSpPr>
            <a:cxnSpLocks noChangeShapeType="1"/>
            <a:stCxn id="24579" idx="2"/>
          </p:cNvCxnSpPr>
          <p:nvPr/>
        </p:nvCxnSpPr>
        <p:spPr bwMode="auto">
          <a:xfrm>
            <a:off x="4244439" y="3810000"/>
            <a:ext cx="0" cy="1175033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1350964" y="4985033"/>
            <a:ext cx="5173662" cy="8285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Action:  </a:t>
            </a:r>
          </a:p>
          <a:p>
            <a:pPr>
              <a:defRPr/>
            </a:pPr>
            <a:r>
              <a:rPr lang="en-US" b="1" dirty="0">
                <a:latin typeface="Arial" charset="0"/>
                <a:cs typeface="Arial" charset="0"/>
              </a:rPr>
              <a:t>Fill in search criteria and click ‘Search’ </a:t>
            </a:r>
          </a:p>
          <a:p>
            <a:pPr>
              <a:defRPr/>
            </a:pPr>
            <a:r>
              <a:rPr lang="en-US" altLang="en-US" b="1" baseline="-25000" dirty="0">
                <a:latin typeface="Arial" charset="0"/>
                <a:cs typeface="Arial" charset="0"/>
              </a:rPr>
              <a:t>Ensure ‘Show Only Pending Items’ check box is </a:t>
            </a:r>
            <a:r>
              <a:rPr lang="en-US" altLang="en-US" b="1" baseline="-25000" dirty="0">
                <a:solidFill>
                  <a:srgbClr val="FF0000"/>
                </a:solidFill>
                <a:latin typeface="Arial" charset="0"/>
                <a:cs typeface="Arial" charset="0"/>
              </a:rPr>
              <a:t>uncheck</a:t>
            </a:r>
            <a:r>
              <a:rPr lang="en-US" altLang="en-US" b="1" baseline="-25000" dirty="0">
                <a:latin typeface="Arial" charset="0"/>
                <a:cs typeface="Arial" charset="0"/>
              </a:rPr>
              <a:t> when searching</a:t>
            </a:r>
            <a:endParaRPr lang="en-SG" altLang="en-US" b="1" baseline="-25000" dirty="0">
              <a:latin typeface="Arial" charset="0"/>
              <a:cs typeface="Arial" charset="0"/>
            </a:endParaRPr>
          </a:p>
        </p:txBody>
      </p:sp>
      <p:sp>
        <p:nvSpPr>
          <p:cNvPr id="24582" name="Rounded Rectangle 2"/>
          <p:cNvSpPr>
            <a:spLocks noChangeArrowheads="1"/>
          </p:cNvSpPr>
          <p:nvPr/>
        </p:nvSpPr>
        <p:spPr bwMode="auto">
          <a:xfrm flipV="1">
            <a:off x="2390775" y="3418011"/>
            <a:ext cx="161925" cy="21101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24583" name="Straight Connector 8"/>
          <p:cNvCxnSpPr>
            <a:cxnSpLocks noChangeShapeType="1"/>
          </p:cNvCxnSpPr>
          <p:nvPr/>
        </p:nvCxnSpPr>
        <p:spPr bwMode="auto">
          <a:xfrm>
            <a:off x="2470150" y="3629025"/>
            <a:ext cx="0" cy="135600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4" name="TextBox 9"/>
          <p:cNvSpPr txBox="1">
            <a:spLocks noChangeArrowheads="1"/>
          </p:cNvSpPr>
          <p:nvPr/>
        </p:nvSpPr>
        <p:spPr bwMode="auto">
          <a:xfrm>
            <a:off x="428625" y="1009650"/>
            <a:ext cx="2727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Update Trainee Enrolment</a:t>
            </a:r>
          </a:p>
        </p:txBody>
      </p:sp>
      <p:sp>
        <p:nvSpPr>
          <p:cNvPr id="19" name="Title 4"/>
          <p:cNvSpPr txBox="1">
            <a:spLocks/>
          </p:cNvSpPr>
          <p:nvPr/>
        </p:nvSpPr>
        <p:spPr bwMode="auto">
          <a:xfrm>
            <a:off x="344488" y="490538"/>
            <a:ext cx="8455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</a:t>
            </a:r>
            <a:r>
              <a:rPr lang="en-US" altLang="en-US" i="1" dirty="0"/>
              <a:t>Enrolment: </a:t>
            </a:r>
            <a:r>
              <a:rPr lang="en-US" altLang="en-US" sz="2000" b="0" i="1" dirty="0"/>
              <a:t>Update Trainee Enrolment</a:t>
            </a:r>
            <a:endParaRPr lang="en-US" altLang="en-US" i="1" kern="0" dirty="0"/>
          </a:p>
        </p:txBody>
      </p:sp>
    </p:spTree>
    <p:extLst>
      <p:ext uri="{BB962C8B-B14F-4D97-AF65-F5344CB8AC3E}">
        <p14:creationId xmlns:p14="http://schemas.microsoft.com/office/powerpoint/2010/main" val="346680865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470EE4-CFAA-4E77-9785-15C257081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67" y="1880338"/>
            <a:ext cx="8938666" cy="2891687"/>
          </a:xfrm>
          <a:prstGeom prst="rect">
            <a:avLst/>
          </a:prstGeom>
        </p:spPr>
      </p:pic>
      <p:sp>
        <p:nvSpPr>
          <p:cNvPr id="25603" name="TextBox 9"/>
          <p:cNvSpPr txBox="1">
            <a:spLocks noChangeArrowheads="1"/>
          </p:cNvSpPr>
          <p:nvPr/>
        </p:nvSpPr>
        <p:spPr bwMode="auto">
          <a:xfrm>
            <a:off x="428625" y="1009650"/>
            <a:ext cx="2727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Update Trainee Enrolment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 bwMode="auto">
          <a:xfrm>
            <a:off x="344488" y="490538"/>
            <a:ext cx="8455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</a:t>
            </a:r>
            <a:r>
              <a:rPr lang="en-US" altLang="en-US" i="1" dirty="0"/>
              <a:t>Enrolment: </a:t>
            </a:r>
            <a:r>
              <a:rPr lang="en-US" altLang="en-US" sz="2000" b="0" i="1" dirty="0"/>
              <a:t>Update Trainee Enrolment</a:t>
            </a:r>
            <a:endParaRPr lang="en-US" altLang="en-US" i="1" kern="0" dirty="0"/>
          </a:p>
        </p:txBody>
      </p:sp>
      <p:sp>
        <p:nvSpPr>
          <p:cNvPr id="25605" name="Rounded Rectangle 6"/>
          <p:cNvSpPr>
            <a:spLocks noChangeArrowheads="1"/>
          </p:cNvSpPr>
          <p:nvPr/>
        </p:nvSpPr>
        <p:spPr bwMode="auto">
          <a:xfrm>
            <a:off x="8104982" y="4267199"/>
            <a:ext cx="362744" cy="142875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cxnSp>
        <p:nvCxnSpPr>
          <p:cNvPr id="25606" name="Straight Connector 8"/>
          <p:cNvCxnSpPr>
            <a:cxnSpLocks noChangeShapeType="1"/>
          </p:cNvCxnSpPr>
          <p:nvPr/>
        </p:nvCxnSpPr>
        <p:spPr bwMode="auto">
          <a:xfrm>
            <a:off x="8307388" y="4410075"/>
            <a:ext cx="0" cy="10175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6297066" y="5445005"/>
            <a:ext cx="2641600" cy="3746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b="1" dirty="0">
                <a:latin typeface="Arial" charset="0"/>
                <a:cs typeface="Arial" charset="0"/>
              </a:rPr>
              <a:t>Click ‘Update’</a:t>
            </a:r>
            <a:endParaRPr lang="en-US" altLang="en-US" b="1" dirty="0"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69439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E8DB8C-9990-4E9D-89F7-325C776A9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25" y="2503468"/>
            <a:ext cx="8664621" cy="2680766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 bwMode="auto">
          <a:xfrm>
            <a:off x="428625" y="442913"/>
            <a:ext cx="84550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44563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i="1" kern="0" dirty="0"/>
              <a:t>   ICMS Trainee Enrolment: </a:t>
            </a:r>
            <a:r>
              <a:rPr lang="en-US" altLang="en-US" sz="2000" b="0" i="1" kern="0" dirty="0"/>
              <a:t>Update Trainee Enrolment</a:t>
            </a:r>
            <a:endParaRPr lang="en-US" altLang="en-US" sz="2400" b="0" i="1" kern="0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28625" y="1079796"/>
            <a:ext cx="27060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/>
              <a:t>Trainee Enrolment Details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816" y="1829106"/>
            <a:ext cx="7596642" cy="3745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Action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b="1" dirty="0">
                <a:latin typeface="Arial" charset="0"/>
                <a:cs typeface="Arial" charset="0"/>
              </a:rPr>
              <a:t>Fill in the form</a:t>
            </a:r>
            <a:endParaRPr lang="en-US" altLang="en-US" b="1" dirty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1" name="Rounded Rectangle 41"/>
          <p:cNvSpPr>
            <a:spLocks noChangeArrowheads="1"/>
          </p:cNvSpPr>
          <p:nvPr/>
        </p:nvSpPr>
        <p:spPr bwMode="auto">
          <a:xfrm>
            <a:off x="6331197" y="3163357"/>
            <a:ext cx="2466294" cy="503868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0657" y="4294622"/>
            <a:ext cx="934276" cy="415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Trainee Type</a:t>
            </a:r>
            <a:r>
              <a:rPr lang="en-SG" sz="1050" dirty="0">
                <a:solidFill>
                  <a:srgbClr val="FF0000"/>
                </a:solidFill>
              </a:rPr>
              <a:t>* </a:t>
            </a:r>
            <a:r>
              <a:rPr lang="en-SG" sz="1050" b="1" dirty="0"/>
              <a:t>:</a:t>
            </a:r>
            <a:endParaRPr lang="en-SG" sz="800" b="1" dirty="0"/>
          </a:p>
        </p:txBody>
      </p:sp>
      <p:sp>
        <p:nvSpPr>
          <p:cNvPr id="10" name="Rounded Rectangle 41"/>
          <p:cNvSpPr>
            <a:spLocks noChangeArrowheads="1"/>
          </p:cNvSpPr>
          <p:nvPr/>
        </p:nvSpPr>
        <p:spPr bwMode="auto">
          <a:xfrm>
            <a:off x="1695449" y="4359243"/>
            <a:ext cx="2781195" cy="193707"/>
          </a:xfrm>
          <a:prstGeom prst="roundRect">
            <a:avLst>
              <a:gd name="adj" fmla="val 16667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SG" altLang="en-US" sz="24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697993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LC08_Final">
  <a:themeElements>
    <a:clrScheme name="SLC08_Final 3">
      <a:dk1>
        <a:srgbClr val="000000"/>
      </a:dk1>
      <a:lt1>
        <a:srgbClr val="FFFFFF"/>
      </a:lt1>
      <a:dk2>
        <a:srgbClr val="EE2525"/>
      </a:dk2>
      <a:lt2>
        <a:srgbClr val="969696"/>
      </a:lt2>
      <a:accent1>
        <a:srgbClr val="6AADE4"/>
      </a:accent1>
      <a:accent2>
        <a:srgbClr val="124570"/>
      </a:accent2>
      <a:accent3>
        <a:srgbClr val="FFFFFF"/>
      </a:accent3>
      <a:accent4>
        <a:srgbClr val="000000"/>
      </a:accent4>
      <a:accent5>
        <a:srgbClr val="B9D3EF"/>
      </a:accent5>
      <a:accent6>
        <a:srgbClr val="0F3E65"/>
      </a:accent6>
      <a:hlink>
        <a:srgbClr val="B6BF00"/>
      </a:hlink>
      <a:folHlink>
        <a:srgbClr val="850057"/>
      </a:folHlink>
    </a:clrScheme>
    <a:fontScheme name="SLC08_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SLC08_Final 1">
        <a:dk1>
          <a:srgbClr val="000000"/>
        </a:dk1>
        <a:lt1>
          <a:srgbClr val="FFFFFF"/>
        </a:lt1>
        <a:dk2>
          <a:srgbClr val="CF001E"/>
        </a:dk2>
        <a:lt2>
          <a:srgbClr val="808080"/>
        </a:lt2>
        <a:accent1>
          <a:srgbClr val="2C7C58"/>
        </a:accent1>
        <a:accent2>
          <a:srgbClr val="1B51FF"/>
        </a:accent2>
        <a:accent3>
          <a:srgbClr val="FFFFFF"/>
        </a:accent3>
        <a:accent4>
          <a:srgbClr val="000000"/>
        </a:accent4>
        <a:accent5>
          <a:srgbClr val="ACBFB4"/>
        </a:accent5>
        <a:accent6>
          <a:srgbClr val="1749E7"/>
        </a:accent6>
        <a:hlink>
          <a:srgbClr val="660066"/>
        </a:hlink>
        <a:folHlink>
          <a:srgbClr val="FF8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C08_Final 2">
        <a:dk1>
          <a:srgbClr val="000000"/>
        </a:dk1>
        <a:lt1>
          <a:srgbClr val="FFFFFF"/>
        </a:lt1>
        <a:dk2>
          <a:srgbClr val="EA2839"/>
        </a:dk2>
        <a:lt2>
          <a:srgbClr val="F2AF00"/>
        </a:lt2>
        <a:accent1>
          <a:srgbClr val="B6BF00"/>
        </a:accent1>
        <a:accent2>
          <a:srgbClr val="557630"/>
        </a:accent2>
        <a:accent3>
          <a:srgbClr val="FFFFFF"/>
        </a:accent3>
        <a:accent4>
          <a:srgbClr val="000000"/>
        </a:accent4>
        <a:accent5>
          <a:srgbClr val="D7DCAA"/>
        </a:accent5>
        <a:accent6>
          <a:srgbClr val="4C6A2A"/>
        </a:accent6>
        <a:hlink>
          <a:srgbClr val="6AADE4"/>
        </a:hlink>
        <a:folHlink>
          <a:srgbClr val="0051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C08_Final 3">
        <a:dk1>
          <a:srgbClr val="000000"/>
        </a:dk1>
        <a:lt1>
          <a:srgbClr val="FFFFFF"/>
        </a:lt1>
        <a:dk2>
          <a:srgbClr val="EE2525"/>
        </a:dk2>
        <a:lt2>
          <a:srgbClr val="969696"/>
        </a:lt2>
        <a:accent1>
          <a:srgbClr val="6AADE4"/>
        </a:accent1>
        <a:accent2>
          <a:srgbClr val="124570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0F3E65"/>
        </a:accent6>
        <a:hlink>
          <a:srgbClr val="B6BF00"/>
        </a:hlink>
        <a:folHlink>
          <a:srgbClr val="8500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C08_Final 4">
        <a:dk1>
          <a:srgbClr val="000000"/>
        </a:dk1>
        <a:lt1>
          <a:srgbClr val="FFFFFF"/>
        </a:lt1>
        <a:dk2>
          <a:srgbClr val="EE2525"/>
        </a:dk2>
        <a:lt2>
          <a:srgbClr val="969696"/>
        </a:lt2>
        <a:accent1>
          <a:srgbClr val="124570"/>
        </a:accent1>
        <a:accent2>
          <a:srgbClr val="6AADE4"/>
        </a:accent2>
        <a:accent3>
          <a:srgbClr val="FFFFFF"/>
        </a:accent3>
        <a:accent4>
          <a:srgbClr val="000000"/>
        </a:accent4>
        <a:accent5>
          <a:srgbClr val="AAB0BB"/>
        </a:accent5>
        <a:accent6>
          <a:srgbClr val="5F9CCF"/>
        </a:accent6>
        <a:hlink>
          <a:srgbClr val="850057"/>
        </a:hlink>
        <a:folHlink>
          <a:srgbClr val="B6B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C08_Final 5">
        <a:dk1>
          <a:srgbClr val="000000"/>
        </a:dk1>
        <a:lt1>
          <a:srgbClr val="FFFFFF"/>
        </a:lt1>
        <a:dk2>
          <a:srgbClr val="EE2525"/>
        </a:dk2>
        <a:lt2>
          <a:srgbClr val="969696"/>
        </a:lt2>
        <a:accent1>
          <a:srgbClr val="6AADE4"/>
        </a:accent1>
        <a:accent2>
          <a:srgbClr val="850057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78004E"/>
        </a:accent6>
        <a:hlink>
          <a:srgbClr val="B6BF00"/>
        </a:hlink>
        <a:folHlink>
          <a:srgbClr val="1245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LC08_Final">
  <a:themeElements>
    <a:clrScheme name="SLC08_Final 3">
      <a:dk1>
        <a:srgbClr val="000000"/>
      </a:dk1>
      <a:lt1>
        <a:srgbClr val="FFFFFF"/>
      </a:lt1>
      <a:dk2>
        <a:srgbClr val="EE2525"/>
      </a:dk2>
      <a:lt2>
        <a:srgbClr val="969696"/>
      </a:lt2>
      <a:accent1>
        <a:srgbClr val="6AADE4"/>
      </a:accent1>
      <a:accent2>
        <a:srgbClr val="124570"/>
      </a:accent2>
      <a:accent3>
        <a:srgbClr val="FFFFFF"/>
      </a:accent3>
      <a:accent4>
        <a:srgbClr val="000000"/>
      </a:accent4>
      <a:accent5>
        <a:srgbClr val="B9D3EF"/>
      </a:accent5>
      <a:accent6>
        <a:srgbClr val="0F3E65"/>
      </a:accent6>
      <a:hlink>
        <a:srgbClr val="B6BF00"/>
      </a:hlink>
      <a:folHlink>
        <a:srgbClr val="850057"/>
      </a:folHlink>
    </a:clrScheme>
    <a:fontScheme name="SLC08_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SLC08_Final 1">
        <a:dk1>
          <a:srgbClr val="000000"/>
        </a:dk1>
        <a:lt1>
          <a:srgbClr val="FFFFFF"/>
        </a:lt1>
        <a:dk2>
          <a:srgbClr val="CF001E"/>
        </a:dk2>
        <a:lt2>
          <a:srgbClr val="808080"/>
        </a:lt2>
        <a:accent1>
          <a:srgbClr val="2C7C58"/>
        </a:accent1>
        <a:accent2>
          <a:srgbClr val="1B51FF"/>
        </a:accent2>
        <a:accent3>
          <a:srgbClr val="FFFFFF"/>
        </a:accent3>
        <a:accent4>
          <a:srgbClr val="000000"/>
        </a:accent4>
        <a:accent5>
          <a:srgbClr val="ACBFB4"/>
        </a:accent5>
        <a:accent6>
          <a:srgbClr val="1749E7"/>
        </a:accent6>
        <a:hlink>
          <a:srgbClr val="660066"/>
        </a:hlink>
        <a:folHlink>
          <a:srgbClr val="FF8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C08_Final 2">
        <a:dk1>
          <a:srgbClr val="000000"/>
        </a:dk1>
        <a:lt1>
          <a:srgbClr val="FFFFFF"/>
        </a:lt1>
        <a:dk2>
          <a:srgbClr val="EA2839"/>
        </a:dk2>
        <a:lt2>
          <a:srgbClr val="F2AF00"/>
        </a:lt2>
        <a:accent1>
          <a:srgbClr val="B6BF00"/>
        </a:accent1>
        <a:accent2>
          <a:srgbClr val="557630"/>
        </a:accent2>
        <a:accent3>
          <a:srgbClr val="FFFFFF"/>
        </a:accent3>
        <a:accent4>
          <a:srgbClr val="000000"/>
        </a:accent4>
        <a:accent5>
          <a:srgbClr val="D7DCAA"/>
        </a:accent5>
        <a:accent6>
          <a:srgbClr val="4C6A2A"/>
        </a:accent6>
        <a:hlink>
          <a:srgbClr val="6AADE4"/>
        </a:hlink>
        <a:folHlink>
          <a:srgbClr val="0051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C08_Final 3">
        <a:dk1>
          <a:srgbClr val="000000"/>
        </a:dk1>
        <a:lt1>
          <a:srgbClr val="FFFFFF"/>
        </a:lt1>
        <a:dk2>
          <a:srgbClr val="EE2525"/>
        </a:dk2>
        <a:lt2>
          <a:srgbClr val="969696"/>
        </a:lt2>
        <a:accent1>
          <a:srgbClr val="6AADE4"/>
        </a:accent1>
        <a:accent2>
          <a:srgbClr val="124570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0F3E65"/>
        </a:accent6>
        <a:hlink>
          <a:srgbClr val="B6BF00"/>
        </a:hlink>
        <a:folHlink>
          <a:srgbClr val="8500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C08_Final 4">
        <a:dk1>
          <a:srgbClr val="000000"/>
        </a:dk1>
        <a:lt1>
          <a:srgbClr val="FFFFFF"/>
        </a:lt1>
        <a:dk2>
          <a:srgbClr val="EE2525"/>
        </a:dk2>
        <a:lt2>
          <a:srgbClr val="969696"/>
        </a:lt2>
        <a:accent1>
          <a:srgbClr val="124570"/>
        </a:accent1>
        <a:accent2>
          <a:srgbClr val="6AADE4"/>
        </a:accent2>
        <a:accent3>
          <a:srgbClr val="FFFFFF"/>
        </a:accent3>
        <a:accent4>
          <a:srgbClr val="000000"/>
        </a:accent4>
        <a:accent5>
          <a:srgbClr val="AAB0BB"/>
        </a:accent5>
        <a:accent6>
          <a:srgbClr val="5F9CCF"/>
        </a:accent6>
        <a:hlink>
          <a:srgbClr val="850057"/>
        </a:hlink>
        <a:folHlink>
          <a:srgbClr val="B6B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C08_Final 5">
        <a:dk1>
          <a:srgbClr val="000000"/>
        </a:dk1>
        <a:lt1>
          <a:srgbClr val="FFFFFF"/>
        </a:lt1>
        <a:dk2>
          <a:srgbClr val="EE2525"/>
        </a:dk2>
        <a:lt2>
          <a:srgbClr val="969696"/>
        </a:lt2>
        <a:accent1>
          <a:srgbClr val="6AADE4"/>
        </a:accent1>
        <a:accent2>
          <a:srgbClr val="850057"/>
        </a:accent2>
        <a:accent3>
          <a:srgbClr val="FFFFFF"/>
        </a:accent3>
        <a:accent4>
          <a:srgbClr val="000000"/>
        </a:accent4>
        <a:accent5>
          <a:srgbClr val="B9D3EF"/>
        </a:accent5>
        <a:accent6>
          <a:srgbClr val="78004E"/>
        </a:accent6>
        <a:hlink>
          <a:srgbClr val="B6BF00"/>
        </a:hlink>
        <a:folHlink>
          <a:srgbClr val="1245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5B270EEFCBC04793BA0CDE6C2BFA1D" ma:contentTypeVersion="0" ma:contentTypeDescription="Create a new document." ma:contentTypeScope="" ma:versionID="c86ac054ce64b3f31b64a65ed03810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D7EEA4-84CD-4E43-BD5E-665947E38DF7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092AFBF-62F3-485A-9A1F-8090B98A83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B3DA1C4-9ED2-4590-BCD6-881ADF179D92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784DB7F5-A080-4ABD-90A6-81AB3BADDE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15481</TotalTime>
  <Words>1109</Words>
  <Application>Microsoft Office PowerPoint</Application>
  <PresentationFormat>On-screen Show (4:3)</PresentationFormat>
  <Paragraphs>158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MS PGothic</vt:lpstr>
      <vt:lpstr>Arial</vt:lpstr>
      <vt:lpstr>Times New Roman</vt:lpstr>
      <vt:lpstr>Wingdings</vt:lpstr>
      <vt:lpstr>SLC08_Final</vt:lpstr>
      <vt:lpstr>1_SLC08_Final</vt:lpstr>
      <vt:lpstr>ICMS User Orientation Training</vt:lpstr>
      <vt:lpstr>   ICMS Trainee Enrolment: Content Page</vt:lpstr>
      <vt:lpstr>PowerPoint Presentation</vt:lpstr>
      <vt:lpstr>   ICMS Trainee Enrolment: Update Trainee Enrolment</vt:lpstr>
      <vt:lpstr>   Access to ICMS - Login using Singpass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ICMS Trainee Enrolment: Update Trainee Enrolment</vt:lpstr>
      <vt:lpstr>   ICMS Trainee Enrolment: Update Trainee Enrolment</vt:lpstr>
      <vt:lpstr>   ICMS Trainee Enrolment: Search/View Trainee Enrolment</vt:lpstr>
      <vt:lpstr>   Access to ICMS - Login using Singpass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ICMS Trainee Enrolment: Update Trainee Enrolment</vt:lpstr>
      <vt:lpstr>   Access to ICMS - Login</vt:lpstr>
      <vt:lpstr>   ICMS Trainee Enrolment: Update Trainee Enrolment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ICMS Trainee Enrolment: Update Trainee Enrolment</vt:lpstr>
      <vt:lpstr>   ICMS Trainee Enrolment: Update Trainee Enrolment</vt:lpstr>
      <vt:lpstr>   ICMS Trainee Enrolment: Search/View Trainee Enrolment</vt:lpstr>
      <vt:lpstr>   Access to ICMS - Login </vt:lpstr>
      <vt:lpstr>   ICMS Trainee Enrolment: Search/View Trainee Enrolment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Steering Comm Meeting</dc:title>
  <dc:creator>csc</dc:creator>
  <cp:lastModifiedBy>Zhang, Liang</cp:lastModifiedBy>
  <cp:revision>1100</cp:revision>
  <cp:lastPrinted>2003-09-02T17:51:11Z</cp:lastPrinted>
  <dcterms:created xsi:type="dcterms:W3CDTF">2002-09-17T19:05:42Z</dcterms:created>
  <dcterms:modified xsi:type="dcterms:W3CDTF">2018-04-05T09:02:08Z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0x0101001A5B270EEFCBC04793BA0CDE6C2BFA1D</vt:lpwstr>
  </property>
</Properties>
</file>